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01" r:id="rId3"/>
    <p:sldId id="304" r:id="rId4"/>
    <p:sldId id="305" r:id="rId5"/>
    <p:sldId id="306" r:id="rId6"/>
    <p:sldId id="299" r:id="rId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MI Meeting" initials="CM" lastIdx="1" clrIdx="0">
    <p:extLst>
      <p:ext uri="{19B8F6BF-5375-455C-9EA6-DF929625EA0E}">
        <p15:presenceInfo xmlns:p15="http://schemas.microsoft.com/office/powerpoint/2012/main" userId="1e57e5edcbe179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EFF"/>
    <a:srgbClr val="EFF7FB"/>
    <a:srgbClr val="F7FCFD"/>
    <a:srgbClr val="F0F7FA"/>
    <a:srgbClr val="E7F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浅色样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0" autoAdjust="0"/>
    <p:restoredTop sz="94660"/>
  </p:normalViewPr>
  <p:slideViewPr>
    <p:cSldViewPr snapToGrid="0">
      <p:cViewPr>
        <p:scale>
          <a:sx n="75" d="100"/>
          <a:sy n="75" d="100"/>
        </p:scale>
        <p:origin x="5490" y="2508"/>
      </p:cViewPr>
      <p:guideLst/>
    </p:cSldViewPr>
  </p:slideViewPr>
  <p:notesTextViewPr>
    <p:cViewPr>
      <p:scale>
        <a:sx n="3" d="2"/>
        <a:sy n="3" d="2"/>
      </p:scale>
      <p:origin x="0" y="0"/>
    </p:cViewPr>
  </p:notesTextViewPr>
  <p:notesViewPr>
    <p:cSldViewPr snapToGrid="0">
      <p:cViewPr varScale="1">
        <p:scale>
          <a:sx n="152" d="100"/>
          <a:sy n="152" d="100"/>
        </p:scale>
        <p:origin x="475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C2B3B-724F-46E9-8F1D-E73BB518AE27}" type="datetimeFigureOut">
              <a:rPr lang="zh-CN" altLang="en-US" smtClean="0"/>
              <a:t>2025/10/22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98332-7C5F-4B66-A76C-B438D89BD745}" type="slidenum">
              <a:rPr lang="zh-CN" altLang="en-US" smtClean="0"/>
              <a:t>‹#›</a:t>
            </a:fld>
            <a:endParaRPr lang="zh-CN" altLang="en-US"/>
          </a:p>
        </p:txBody>
      </p:sp>
    </p:spTree>
    <p:extLst>
      <p:ext uri="{BB962C8B-B14F-4D97-AF65-F5344CB8AC3E}">
        <p14:creationId xmlns:p14="http://schemas.microsoft.com/office/powerpoint/2010/main" val="196075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60B382C-E9A1-7A47-C800-351C672C8C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2" name="标题 1">
            <a:extLst>
              <a:ext uri="{FF2B5EF4-FFF2-40B4-BE49-F238E27FC236}">
                <a16:creationId xmlns:a16="http://schemas.microsoft.com/office/drawing/2014/main" id="{6DA08CC5-FE7E-5916-DB4B-319B5EB4E9EC}"/>
              </a:ext>
            </a:extLst>
          </p:cNvPr>
          <p:cNvSpPr>
            <a:spLocks noGrp="1"/>
          </p:cNvSpPr>
          <p:nvPr>
            <p:ph type="ctrTitle" hasCustomPrompt="1"/>
          </p:nvPr>
        </p:nvSpPr>
        <p:spPr>
          <a:xfrm>
            <a:off x="399232" y="2300025"/>
            <a:ext cx="6377426" cy="1395062"/>
          </a:xfrm>
        </p:spPr>
        <p:txBody>
          <a:bodyPr anchor="b">
            <a:normAutofit/>
          </a:bodyPr>
          <a:lstStyle>
            <a:lvl1pPr algn="l">
              <a:defRPr sz="4400" b="1">
                <a:solidFill>
                  <a:schemeClr val="bg1"/>
                </a:solidFill>
              </a:defRPr>
            </a:lvl1pPr>
          </a:lstStyle>
          <a:p>
            <a:r>
              <a:rPr lang="en-US" altLang="zh-CN" dirty="0"/>
              <a:t>Insert Title: Write your main message</a:t>
            </a:r>
            <a:endParaRPr lang="zh-CN" altLang="en-US" dirty="0"/>
          </a:p>
        </p:txBody>
      </p:sp>
      <p:sp>
        <p:nvSpPr>
          <p:cNvPr id="3" name="副标题 2">
            <a:extLst>
              <a:ext uri="{FF2B5EF4-FFF2-40B4-BE49-F238E27FC236}">
                <a16:creationId xmlns:a16="http://schemas.microsoft.com/office/drawing/2014/main" id="{8BAD5178-966F-7580-3310-CB9BD7BC882B}"/>
              </a:ext>
            </a:extLst>
          </p:cNvPr>
          <p:cNvSpPr>
            <a:spLocks noGrp="1"/>
          </p:cNvSpPr>
          <p:nvPr>
            <p:ph type="subTitle" idx="1" hasCustomPrompt="1"/>
          </p:nvPr>
        </p:nvSpPr>
        <p:spPr>
          <a:xfrm>
            <a:off x="399232" y="3787162"/>
            <a:ext cx="5247048" cy="6417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Subtitle: Expand on the main title</a:t>
            </a:r>
            <a:endParaRPr lang="zh-CN" altLang="en-US" dirty="0"/>
          </a:p>
        </p:txBody>
      </p:sp>
      <p:pic>
        <p:nvPicPr>
          <p:cNvPr id="10" name="图片 9">
            <a:extLst>
              <a:ext uri="{FF2B5EF4-FFF2-40B4-BE49-F238E27FC236}">
                <a16:creationId xmlns:a16="http://schemas.microsoft.com/office/drawing/2014/main" id="{523F5852-83AA-6CE9-3909-C825853C48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sp>
        <p:nvSpPr>
          <p:cNvPr id="15" name="文本框 14">
            <a:extLst>
              <a:ext uri="{FF2B5EF4-FFF2-40B4-BE49-F238E27FC236}">
                <a16:creationId xmlns:a16="http://schemas.microsoft.com/office/drawing/2014/main" id="{EAEDA477-1697-A766-131D-7CA574ACD97B}"/>
              </a:ext>
            </a:extLst>
          </p:cNvPr>
          <p:cNvSpPr txBox="1"/>
          <p:nvPr userDrawn="1"/>
        </p:nvSpPr>
        <p:spPr>
          <a:xfrm>
            <a:off x="4239815" y="6431117"/>
            <a:ext cx="3712370" cy="307777"/>
          </a:xfrm>
          <a:prstGeom prst="rect">
            <a:avLst/>
          </a:prstGeom>
          <a:noFill/>
        </p:spPr>
        <p:txBody>
          <a:bodyPr wrap="square" rtlCol="0">
            <a:spAutoFit/>
          </a:bodyPr>
          <a:lstStyle/>
          <a:p>
            <a:pPr algn="ctr"/>
            <a:r>
              <a:rPr lang="en-US" altLang="zh-CN" sz="1400" dirty="0">
                <a:solidFill>
                  <a:schemeClr val="bg1"/>
                </a:solidFill>
                <a:latin typeface="Roboto Light" panose="02000000000000000000" pitchFamily="2" charset="0"/>
                <a:ea typeface="Roboto Light" panose="02000000000000000000" pitchFamily="2" charset="0"/>
              </a:rPr>
              <a:t>Focus on connecting different devices</a:t>
            </a:r>
            <a:endParaRPr lang="zh-CN" altLang="en-US" sz="1400" dirty="0">
              <a:solidFill>
                <a:schemeClr val="bg1"/>
              </a:solidFill>
              <a:latin typeface="Roboto Light" panose="02000000000000000000" pitchFamily="2" charset="0"/>
            </a:endParaRPr>
          </a:p>
        </p:txBody>
      </p:sp>
    </p:spTree>
    <p:extLst>
      <p:ext uri="{BB962C8B-B14F-4D97-AF65-F5344CB8AC3E}">
        <p14:creationId xmlns:p14="http://schemas.microsoft.com/office/powerpoint/2010/main" val="3613697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_1">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F6405A5-B440-94A7-B70C-6D7841DA82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0" name="标题 1">
            <a:extLst>
              <a:ext uri="{FF2B5EF4-FFF2-40B4-BE49-F238E27FC236}">
                <a16:creationId xmlns:a16="http://schemas.microsoft.com/office/drawing/2014/main" id="{F99B88A5-0A5D-5EFB-87D1-B95FC2A2159E}"/>
              </a:ext>
            </a:extLst>
          </p:cNvPr>
          <p:cNvSpPr>
            <a:spLocks noGrp="1"/>
          </p:cNvSpPr>
          <p:nvPr>
            <p:ph type="ctrTitle" hasCustomPrompt="1"/>
          </p:nvPr>
        </p:nvSpPr>
        <p:spPr>
          <a:xfrm>
            <a:off x="399232" y="2300025"/>
            <a:ext cx="6377426" cy="1395062"/>
          </a:xfrm>
        </p:spPr>
        <p:txBody>
          <a:bodyPr anchor="b">
            <a:normAutofit/>
          </a:bodyPr>
          <a:lstStyle>
            <a:lvl1pPr algn="l">
              <a:defRPr sz="4400" b="1">
                <a:solidFill>
                  <a:schemeClr val="bg1"/>
                </a:solidFill>
              </a:defRPr>
            </a:lvl1pPr>
          </a:lstStyle>
          <a:p>
            <a:r>
              <a:rPr lang="en-US" altLang="zh-CN" dirty="0"/>
              <a:t>Insert Title: Write your main message</a:t>
            </a:r>
            <a:endParaRPr lang="zh-CN" altLang="en-US" dirty="0"/>
          </a:p>
        </p:txBody>
      </p:sp>
      <p:sp>
        <p:nvSpPr>
          <p:cNvPr id="11" name="副标题 2">
            <a:extLst>
              <a:ext uri="{FF2B5EF4-FFF2-40B4-BE49-F238E27FC236}">
                <a16:creationId xmlns:a16="http://schemas.microsoft.com/office/drawing/2014/main" id="{A53E4364-280F-2C1D-0768-2E72DA0E71E7}"/>
              </a:ext>
            </a:extLst>
          </p:cNvPr>
          <p:cNvSpPr>
            <a:spLocks noGrp="1"/>
          </p:cNvSpPr>
          <p:nvPr>
            <p:ph type="subTitle" idx="1" hasCustomPrompt="1"/>
          </p:nvPr>
        </p:nvSpPr>
        <p:spPr>
          <a:xfrm>
            <a:off x="399232" y="3787162"/>
            <a:ext cx="5247048" cy="6417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Subtitle: Expand on the main title</a:t>
            </a:r>
            <a:endParaRPr lang="zh-CN" altLang="en-US" dirty="0"/>
          </a:p>
        </p:txBody>
      </p:sp>
      <p:pic>
        <p:nvPicPr>
          <p:cNvPr id="12" name="图片 11">
            <a:extLst>
              <a:ext uri="{FF2B5EF4-FFF2-40B4-BE49-F238E27FC236}">
                <a16:creationId xmlns:a16="http://schemas.microsoft.com/office/drawing/2014/main" id="{63EB1B71-4011-7B23-3173-BB69BAB09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spTree>
    <p:extLst>
      <p:ext uri="{BB962C8B-B14F-4D97-AF65-F5344CB8AC3E}">
        <p14:creationId xmlns:p14="http://schemas.microsoft.com/office/powerpoint/2010/main" val="32694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_2">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2F5168F-4E7A-9EEF-28DE-CC4CFA5754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0" name="标题 1">
            <a:extLst>
              <a:ext uri="{FF2B5EF4-FFF2-40B4-BE49-F238E27FC236}">
                <a16:creationId xmlns:a16="http://schemas.microsoft.com/office/drawing/2014/main" id="{F99B88A5-0A5D-5EFB-87D1-B95FC2A2159E}"/>
              </a:ext>
            </a:extLst>
          </p:cNvPr>
          <p:cNvSpPr>
            <a:spLocks noGrp="1"/>
          </p:cNvSpPr>
          <p:nvPr>
            <p:ph type="ctrTitle" hasCustomPrompt="1"/>
          </p:nvPr>
        </p:nvSpPr>
        <p:spPr>
          <a:xfrm>
            <a:off x="399232" y="2300025"/>
            <a:ext cx="6377426" cy="1395062"/>
          </a:xfrm>
        </p:spPr>
        <p:txBody>
          <a:bodyPr anchor="b">
            <a:normAutofit/>
          </a:bodyPr>
          <a:lstStyle>
            <a:lvl1pPr algn="l">
              <a:defRPr sz="4400" b="1">
                <a:solidFill>
                  <a:schemeClr val="bg1"/>
                </a:solidFill>
              </a:defRPr>
            </a:lvl1pPr>
          </a:lstStyle>
          <a:p>
            <a:r>
              <a:rPr lang="en-US" altLang="zh-CN" dirty="0"/>
              <a:t>Insert Title: Write your main message</a:t>
            </a:r>
            <a:endParaRPr lang="zh-CN" altLang="en-US" dirty="0"/>
          </a:p>
        </p:txBody>
      </p:sp>
      <p:sp>
        <p:nvSpPr>
          <p:cNvPr id="11" name="副标题 2">
            <a:extLst>
              <a:ext uri="{FF2B5EF4-FFF2-40B4-BE49-F238E27FC236}">
                <a16:creationId xmlns:a16="http://schemas.microsoft.com/office/drawing/2014/main" id="{A53E4364-280F-2C1D-0768-2E72DA0E71E7}"/>
              </a:ext>
            </a:extLst>
          </p:cNvPr>
          <p:cNvSpPr>
            <a:spLocks noGrp="1"/>
          </p:cNvSpPr>
          <p:nvPr>
            <p:ph type="subTitle" idx="1" hasCustomPrompt="1"/>
          </p:nvPr>
        </p:nvSpPr>
        <p:spPr>
          <a:xfrm>
            <a:off x="399232" y="3787162"/>
            <a:ext cx="5247048" cy="6417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Subtitle: Expand on the main title</a:t>
            </a:r>
            <a:endParaRPr lang="zh-CN" altLang="en-US" dirty="0"/>
          </a:p>
        </p:txBody>
      </p:sp>
      <p:pic>
        <p:nvPicPr>
          <p:cNvPr id="12" name="图片 11">
            <a:extLst>
              <a:ext uri="{FF2B5EF4-FFF2-40B4-BE49-F238E27FC236}">
                <a16:creationId xmlns:a16="http://schemas.microsoft.com/office/drawing/2014/main" id="{63EB1B71-4011-7B23-3173-BB69BAB09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spTree>
    <p:extLst>
      <p:ext uri="{BB962C8B-B14F-4D97-AF65-F5344CB8AC3E}">
        <p14:creationId xmlns:p14="http://schemas.microsoft.com/office/powerpoint/2010/main" val="372204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_3">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45D5979-42F5-B6E3-A997-943B4DCAD5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0" name="标题 1">
            <a:extLst>
              <a:ext uri="{FF2B5EF4-FFF2-40B4-BE49-F238E27FC236}">
                <a16:creationId xmlns:a16="http://schemas.microsoft.com/office/drawing/2014/main" id="{F99B88A5-0A5D-5EFB-87D1-B95FC2A2159E}"/>
              </a:ext>
            </a:extLst>
          </p:cNvPr>
          <p:cNvSpPr>
            <a:spLocks noGrp="1"/>
          </p:cNvSpPr>
          <p:nvPr>
            <p:ph type="ctrTitle" hasCustomPrompt="1"/>
          </p:nvPr>
        </p:nvSpPr>
        <p:spPr>
          <a:xfrm>
            <a:off x="399232" y="2300025"/>
            <a:ext cx="6377426" cy="1395062"/>
          </a:xfrm>
        </p:spPr>
        <p:txBody>
          <a:bodyPr anchor="b">
            <a:normAutofit/>
          </a:bodyPr>
          <a:lstStyle>
            <a:lvl1pPr algn="l">
              <a:defRPr sz="4400" b="1">
                <a:solidFill>
                  <a:schemeClr val="bg1"/>
                </a:solidFill>
              </a:defRPr>
            </a:lvl1pPr>
          </a:lstStyle>
          <a:p>
            <a:r>
              <a:rPr lang="en-US" altLang="zh-CN" dirty="0"/>
              <a:t>Insert Title: Write your main message</a:t>
            </a:r>
            <a:endParaRPr lang="zh-CN" altLang="en-US" dirty="0"/>
          </a:p>
        </p:txBody>
      </p:sp>
      <p:sp>
        <p:nvSpPr>
          <p:cNvPr id="11" name="副标题 2">
            <a:extLst>
              <a:ext uri="{FF2B5EF4-FFF2-40B4-BE49-F238E27FC236}">
                <a16:creationId xmlns:a16="http://schemas.microsoft.com/office/drawing/2014/main" id="{A53E4364-280F-2C1D-0768-2E72DA0E71E7}"/>
              </a:ext>
            </a:extLst>
          </p:cNvPr>
          <p:cNvSpPr>
            <a:spLocks noGrp="1"/>
          </p:cNvSpPr>
          <p:nvPr>
            <p:ph type="subTitle" idx="1" hasCustomPrompt="1"/>
          </p:nvPr>
        </p:nvSpPr>
        <p:spPr>
          <a:xfrm>
            <a:off x="399232" y="3787162"/>
            <a:ext cx="5247048" cy="64178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Subtitle: Expand on the main title</a:t>
            </a:r>
            <a:endParaRPr lang="zh-CN" altLang="en-US" dirty="0"/>
          </a:p>
        </p:txBody>
      </p:sp>
      <p:pic>
        <p:nvPicPr>
          <p:cNvPr id="12" name="图片 11">
            <a:extLst>
              <a:ext uri="{FF2B5EF4-FFF2-40B4-BE49-F238E27FC236}">
                <a16:creationId xmlns:a16="http://schemas.microsoft.com/office/drawing/2014/main" id="{63EB1B71-4011-7B23-3173-BB69BAB09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pic>
        <p:nvPicPr>
          <p:cNvPr id="6" name="图片 5">
            <a:extLst>
              <a:ext uri="{FF2B5EF4-FFF2-40B4-BE49-F238E27FC236}">
                <a16:creationId xmlns:a16="http://schemas.microsoft.com/office/drawing/2014/main" id="{AF14F6CF-62F8-55C7-1003-4D4A3FEED92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020" b="9061"/>
          <a:stretch/>
        </p:blipFill>
        <p:spPr>
          <a:xfrm>
            <a:off x="7343775" y="1"/>
            <a:ext cx="4318243" cy="6858000"/>
          </a:xfrm>
          <a:prstGeom prst="rect">
            <a:avLst/>
          </a:prstGeom>
        </p:spPr>
      </p:pic>
    </p:spTree>
    <p:extLst>
      <p:ext uri="{BB962C8B-B14F-4D97-AF65-F5344CB8AC3E}">
        <p14:creationId xmlns:p14="http://schemas.microsoft.com/office/powerpoint/2010/main" val="3352339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with Image">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18808199-77E1-83B9-EBE5-4E2580409ED2}"/>
              </a:ext>
            </a:extLst>
          </p:cNvPr>
          <p:cNvPicPr>
            <a:picLocks noChangeAspect="1"/>
          </p:cNvPicPr>
          <p:nvPr userDrawn="1"/>
        </p:nvPicPr>
        <p:blipFill>
          <a:blip r:embed="rId2"/>
          <a:stretch>
            <a:fillRect/>
          </a:stretch>
        </p:blipFill>
        <p:spPr>
          <a:xfrm>
            <a:off x="0" y="0"/>
            <a:ext cx="12192000" cy="6854334"/>
          </a:xfrm>
          <a:prstGeom prst="rect">
            <a:avLst/>
          </a:prstGeom>
        </p:spPr>
      </p:pic>
      <p:pic>
        <p:nvPicPr>
          <p:cNvPr id="7" name="图片 6">
            <a:extLst>
              <a:ext uri="{FF2B5EF4-FFF2-40B4-BE49-F238E27FC236}">
                <a16:creationId xmlns:a16="http://schemas.microsoft.com/office/drawing/2014/main" id="{02C8A30D-C9D2-141B-D618-FD67899797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9080" y="185187"/>
            <a:ext cx="1976439" cy="500547"/>
          </a:xfrm>
          <a:prstGeom prst="rect">
            <a:avLst/>
          </a:prstGeom>
        </p:spPr>
      </p:pic>
      <p:sp>
        <p:nvSpPr>
          <p:cNvPr id="2" name="标题 1">
            <a:extLst>
              <a:ext uri="{FF2B5EF4-FFF2-40B4-BE49-F238E27FC236}">
                <a16:creationId xmlns:a16="http://schemas.microsoft.com/office/drawing/2014/main" id="{3C79D9EB-B337-D5B7-D62D-088CE98E5F3F}"/>
              </a:ext>
            </a:extLst>
          </p:cNvPr>
          <p:cNvSpPr>
            <a:spLocks noGrp="1"/>
          </p:cNvSpPr>
          <p:nvPr>
            <p:ph type="title" hasCustomPrompt="1"/>
          </p:nvPr>
        </p:nvSpPr>
        <p:spPr>
          <a:xfrm>
            <a:off x="6771456" y="2933698"/>
            <a:ext cx="4363268" cy="990601"/>
          </a:xfrm>
        </p:spPr>
        <p:txBody>
          <a:bodyPr anchor="b">
            <a:noAutofit/>
          </a:bodyPr>
          <a:lstStyle>
            <a:lvl1pPr>
              <a:defRPr sz="6400" b="1">
                <a:solidFill>
                  <a:schemeClr val="tx1"/>
                </a:solidFill>
              </a:defRPr>
            </a:lvl1pPr>
          </a:lstStyle>
          <a:p>
            <a:r>
              <a:rPr lang="en-US" altLang="zh-CN" dirty="0"/>
              <a:t>Insert Title:</a:t>
            </a:r>
            <a:endParaRPr lang="zh-CN" altLang="en-US" dirty="0"/>
          </a:p>
        </p:txBody>
      </p:sp>
    </p:spTree>
    <p:extLst>
      <p:ext uri="{BB962C8B-B14F-4D97-AF65-F5344CB8AC3E}">
        <p14:creationId xmlns:p14="http://schemas.microsoft.com/office/powerpoint/2010/main" val="2257462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Q&amp;A Slide">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BBEBE64-78C3-798A-DCF7-A13D6610F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12F3751A-F6EF-25C4-B53F-AB7A4C759F23}"/>
              </a:ext>
            </a:extLst>
          </p:cNvPr>
          <p:cNvSpPr>
            <a:spLocks noGrp="1"/>
          </p:cNvSpPr>
          <p:nvPr>
            <p:ph type="title" hasCustomPrompt="1"/>
          </p:nvPr>
        </p:nvSpPr>
        <p:spPr>
          <a:xfrm>
            <a:off x="831850" y="2557463"/>
            <a:ext cx="10515600" cy="719137"/>
          </a:xfrm>
        </p:spPr>
        <p:txBody>
          <a:bodyPr anchor="b">
            <a:noAutofit/>
          </a:bodyPr>
          <a:lstStyle>
            <a:lvl1pPr algn="ctr">
              <a:defRPr sz="4800" b="1">
                <a:solidFill>
                  <a:schemeClr val="bg1"/>
                </a:solidFill>
              </a:defRPr>
            </a:lvl1pPr>
          </a:lstStyle>
          <a:p>
            <a:r>
              <a:rPr lang="en-US" altLang="zh-CN" dirty="0"/>
              <a:t>Questions &amp; Answers</a:t>
            </a:r>
            <a:endParaRPr lang="zh-CN" altLang="en-US" dirty="0"/>
          </a:p>
        </p:txBody>
      </p:sp>
      <p:sp>
        <p:nvSpPr>
          <p:cNvPr id="3" name="文本占位符 2">
            <a:extLst>
              <a:ext uri="{FF2B5EF4-FFF2-40B4-BE49-F238E27FC236}">
                <a16:creationId xmlns:a16="http://schemas.microsoft.com/office/drawing/2014/main" id="{B362CE96-E881-5A34-6665-20DDD5BD1121}"/>
              </a:ext>
            </a:extLst>
          </p:cNvPr>
          <p:cNvSpPr>
            <a:spLocks noGrp="1"/>
          </p:cNvSpPr>
          <p:nvPr>
            <p:ph type="body" idx="1" hasCustomPrompt="1"/>
          </p:nvPr>
        </p:nvSpPr>
        <p:spPr>
          <a:xfrm>
            <a:off x="2513013" y="3486152"/>
            <a:ext cx="7165975" cy="1139824"/>
          </a:xfrm>
        </p:spPr>
        <p:txBody>
          <a:bodyPr/>
          <a:lstStyle>
            <a:lvl1pPr marL="0" indent="0" algn="ctr">
              <a:lnSpc>
                <a:spcPct val="125000"/>
              </a:lnSpc>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Thank you for listening. Now, I am happy to answer any questions you may have.</a:t>
            </a:r>
            <a:endParaRPr lang="zh-CN" altLang="en-US" dirty="0"/>
          </a:p>
        </p:txBody>
      </p:sp>
      <p:pic>
        <p:nvPicPr>
          <p:cNvPr id="9" name="图片 8">
            <a:extLst>
              <a:ext uri="{FF2B5EF4-FFF2-40B4-BE49-F238E27FC236}">
                <a16:creationId xmlns:a16="http://schemas.microsoft.com/office/drawing/2014/main" id="{37023FAE-BDAD-4786-1C4E-7A56DE97F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spTree>
    <p:extLst>
      <p:ext uri="{BB962C8B-B14F-4D97-AF65-F5344CB8AC3E}">
        <p14:creationId xmlns:p14="http://schemas.microsoft.com/office/powerpoint/2010/main" val="31575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BBEBE64-78C3-798A-DCF7-A13D6610F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37023FAE-BDAD-4786-1C4E-7A56DE97F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spTree>
    <p:extLst>
      <p:ext uri="{BB962C8B-B14F-4D97-AF65-F5344CB8AC3E}">
        <p14:creationId xmlns:p14="http://schemas.microsoft.com/office/powerpoint/2010/main" val="2600206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roduction Slide">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2BBEBE64-78C3-798A-DCF7-A13D6610FC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 1">
            <a:extLst>
              <a:ext uri="{FF2B5EF4-FFF2-40B4-BE49-F238E27FC236}">
                <a16:creationId xmlns:a16="http://schemas.microsoft.com/office/drawing/2014/main" id="{12F3751A-F6EF-25C4-B53F-AB7A4C759F23}"/>
              </a:ext>
            </a:extLst>
          </p:cNvPr>
          <p:cNvSpPr>
            <a:spLocks noGrp="1"/>
          </p:cNvSpPr>
          <p:nvPr>
            <p:ph type="title" hasCustomPrompt="1"/>
          </p:nvPr>
        </p:nvSpPr>
        <p:spPr>
          <a:xfrm>
            <a:off x="831850" y="1709738"/>
            <a:ext cx="10515600" cy="719137"/>
          </a:xfrm>
        </p:spPr>
        <p:txBody>
          <a:bodyPr anchor="b">
            <a:noAutofit/>
          </a:bodyPr>
          <a:lstStyle>
            <a:lvl1pPr algn="ctr">
              <a:defRPr sz="4800" b="1">
                <a:solidFill>
                  <a:schemeClr val="bg1"/>
                </a:solidFill>
              </a:defRPr>
            </a:lvl1pPr>
          </a:lstStyle>
          <a:p>
            <a:r>
              <a:rPr lang="en-US" altLang="zh-CN" dirty="0"/>
              <a:t>Introduction</a:t>
            </a:r>
            <a:endParaRPr lang="zh-CN" altLang="en-US" dirty="0"/>
          </a:p>
        </p:txBody>
      </p:sp>
      <p:sp>
        <p:nvSpPr>
          <p:cNvPr id="3" name="文本占位符 2">
            <a:extLst>
              <a:ext uri="{FF2B5EF4-FFF2-40B4-BE49-F238E27FC236}">
                <a16:creationId xmlns:a16="http://schemas.microsoft.com/office/drawing/2014/main" id="{B362CE96-E881-5A34-6665-20DDD5BD1121}"/>
              </a:ext>
            </a:extLst>
          </p:cNvPr>
          <p:cNvSpPr>
            <a:spLocks noGrp="1"/>
          </p:cNvSpPr>
          <p:nvPr>
            <p:ph type="body" idx="1" hasCustomPrompt="1"/>
          </p:nvPr>
        </p:nvSpPr>
        <p:spPr>
          <a:xfrm>
            <a:off x="831850" y="2638426"/>
            <a:ext cx="10515600" cy="2590799"/>
          </a:xfrm>
        </p:spPr>
        <p:txBody>
          <a:bodyPr/>
          <a:lstStyle>
            <a:lvl1pPr marL="0" indent="0">
              <a:lnSpc>
                <a:spcPct val="125000"/>
              </a:lnSpc>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Insert Your Content: This space is reserved for your information, whether it's text, data, images, or graphics. Feel free to customize this area to suit your presentation needs. Simply click here and replace this placeholder text with your own content. You can adjust the font size, style, and formatting as needed. Let your creativity flow and make this slide your own!</a:t>
            </a:r>
            <a:endParaRPr lang="zh-CN" altLang="en-US" dirty="0"/>
          </a:p>
        </p:txBody>
      </p:sp>
      <p:pic>
        <p:nvPicPr>
          <p:cNvPr id="9" name="图片 8">
            <a:extLst>
              <a:ext uri="{FF2B5EF4-FFF2-40B4-BE49-F238E27FC236}">
                <a16:creationId xmlns:a16="http://schemas.microsoft.com/office/drawing/2014/main" id="{37023FAE-BDAD-4786-1C4E-7A56DE97F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202283"/>
            <a:ext cx="2247256" cy="569244"/>
          </a:xfrm>
          <a:prstGeom prst="rect">
            <a:avLst/>
          </a:prstGeom>
        </p:spPr>
      </p:pic>
      <p:sp>
        <p:nvSpPr>
          <p:cNvPr id="4" name="文本框 3">
            <a:extLst>
              <a:ext uri="{FF2B5EF4-FFF2-40B4-BE49-F238E27FC236}">
                <a16:creationId xmlns:a16="http://schemas.microsoft.com/office/drawing/2014/main" id="{76226F8E-24B1-A715-7590-6EA5DD0700E1}"/>
              </a:ext>
            </a:extLst>
          </p:cNvPr>
          <p:cNvSpPr txBox="1"/>
          <p:nvPr userDrawn="1"/>
        </p:nvSpPr>
        <p:spPr>
          <a:xfrm>
            <a:off x="4239815" y="6431117"/>
            <a:ext cx="3712370" cy="276999"/>
          </a:xfrm>
          <a:prstGeom prst="rect">
            <a:avLst/>
          </a:prstGeom>
          <a:noFill/>
        </p:spPr>
        <p:txBody>
          <a:bodyPr wrap="square" rtlCol="0">
            <a:spAutoFit/>
          </a:bodyPr>
          <a:lstStyle/>
          <a:p>
            <a:pPr algn="ctr"/>
            <a:r>
              <a:rPr lang="en-US" altLang="zh-CN" sz="1200" dirty="0">
                <a:solidFill>
                  <a:schemeClr val="bg1"/>
                </a:solidFill>
                <a:latin typeface="Roboto Light" panose="02000000000000000000" pitchFamily="2" charset="0"/>
                <a:ea typeface="Roboto Light" panose="02000000000000000000" pitchFamily="2" charset="0"/>
              </a:rPr>
              <a:t>Focus on connecting different devices</a:t>
            </a:r>
            <a:endParaRPr lang="zh-CN" altLang="en-US" sz="1200" dirty="0">
              <a:solidFill>
                <a:schemeClr val="bg1"/>
              </a:solidFill>
              <a:latin typeface="Roboto Light" panose="02000000000000000000" pitchFamily="2" charset="0"/>
            </a:endParaRPr>
          </a:p>
        </p:txBody>
      </p:sp>
    </p:spTree>
    <p:extLst>
      <p:ext uri="{BB962C8B-B14F-4D97-AF65-F5344CB8AC3E}">
        <p14:creationId xmlns:p14="http://schemas.microsoft.com/office/powerpoint/2010/main" val="3171610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D52C96A-D7B8-8C9A-0E2C-ADEE0CB61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708088" cy="6861223"/>
          </a:xfrm>
          <a:prstGeom prst="rect">
            <a:avLst/>
          </a:prstGeom>
        </p:spPr>
      </p:pic>
      <p:pic>
        <p:nvPicPr>
          <p:cNvPr id="8" name="图片 7">
            <a:extLst>
              <a:ext uri="{FF2B5EF4-FFF2-40B4-BE49-F238E27FC236}">
                <a16:creationId xmlns:a16="http://schemas.microsoft.com/office/drawing/2014/main" id="{18141358-9DA4-55D9-7744-EF450B06EC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036" y="202283"/>
            <a:ext cx="2247256" cy="569244"/>
          </a:xfrm>
          <a:prstGeom prst="rect">
            <a:avLst/>
          </a:prstGeom>
        </p:spPr>
      </p:pic>
      <p:sp>
        <p:nvSpPr>
          <p:cNvPr id="10" name="文本框 9">
            <a:extLst>
              <a:ext uri="{FF2B5EF4-FFF2-40B4-BE49-F238E27FC236}">
                <a16:creationId xmlns:a16="http://schemas.microsoft.com/office/drawing/2014/main" id="{B27DA3A3-46CB-6742-CE3E-7805379BE08A}"/>
              </a:ext>
            </a:extLst>
          </p:cNvPr>
          <p:cNvSpPr txBox="1"/>
          <p:nvPr userDrawn="1"/>
        </p:nvSpPr>
        <p:spPr>
          <a:xfrm>
            <a:off x="8310562" y="6356166"/>
            <a:ext cx="3712370" cy="276999"/>
          </a:xfrm>
          <a:prstGeom prst="rect">
            <a:avLst/>
          </a:prstGeom>
          <a:noFill/>
        </p:spPr>
        <p:txBody>
          <a:bodyPr wrap="square" rtlCol="0">
            <a:spAutoFit/>
          </a:bodyPr>
          <a:lstStyle/>
          <a:p>
            <a:pPr algn="r"/>
            <a:r>
              <a:rPr lang="en-US" altLang="zh-CN" sz="1200" dirty="0">
                <a:solidFill>
                  <a:schemeClr val="tx1"/>
                </a:solidFill>
                <a:latin typeface="Roboto Light" panose="02000000000000000000" pitchFamily="2" charset="0"/>
                <a:ea typeface="Roboto Light" panose="02000000000000000000" pitchFamily="2" charset="0"/>
              </a:rPr>
              <a:t>Focus on connecting different devices</a:t>
            </a:r>
            <a:endParaRPr lang="zh-CN" altLang="en-US" sz="1200" dirty="0">
              <a:solidFill>
                <a:schemeClr val="tx1"/>
              </a:solidFill>
              <a:latin typeface="Roboto Light" panose="02000000000000000000" pitchFamily="2" charset="0"/>
            </a:endParaRPr>
          </a:p>
        </p:txBody>
      </p:sp>
    </p:spTree>
    <p:extLst>
      <p:ext uri="{BB962C8B-B14F-4D97-AF65-F5344CB8AC3E}">
        <p14:creationId xmlns:p14="http://schemas.microsoft.com/office/powerpoint/2010/main" val="122973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52B3F0C-4519-8230-4045-B7393E8E4C71}"/>
              </a:ext>
            </a:extLst>
          </p:cNvPr>
          <p:cNvSpPr>
            <a:spLocks noGrp="1"/>
          </p:cNvSpPr>
          <p:nvPr>
            <p:ph type="dt" sz="half" idx="10"/>
          </p:nvPr>
        </p:nvSpPr>
        <p:spPr/>
        <p:txBody>
          <a:bodyPr/>
          <a:lstStyle/>
          <a:p>
            <a:fld id="{35024539-BE30-4B6A-8AB7-683AD88F07FB}" type="datetimeFigureOut">
              <a:rPr lang="zh-CN" altLang="en-US" smtClean="0"/>
              <a:t>2025/10/22</a:t>
            </a:fld>
            <a:endParaRPr lang="zh-CN" altLang="en-US"/>
          </a:p>
        </p:txBody>
      </p:sp>
      <p:sp>
        <p:nvSpPr>
          <p:cNvPr id="3" name="页脚占位符 2">
            <a:extLst>
              <a:ext uri="{FF2B5EF4-FFF2-40B4-BE49-F238E27FC236}">
                <a16:creationId xmlns:a16="http://schemas.microsoft.com/office/drawing/2014/main" id="{677594A7-3F22-9A1A-72A4-BCAE6BB044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69CE89-807A-320A-DF7E-4A06AB4FE528}"/>
              </a:ext>
            </a:extLst>
          </p:cNvPr>
          <p:cNvSpPr>
            <a:spLocks noGrp="1"/>
          </p:cNvSpPr>
          <p:nvPr>
            <p:ph type="sldNum" sz="quarter" idx="12"/>
          </p:nvPr>
        </p:nvSpPr>
        <p:spPr/>
        <p:txBody>
          <a:bodyPr/>
          <a:lstStyle/>
          <a:p>
            <a:fld id="{07073905-0E63-409A-9F56-8DF3308AF5B3}" type="slidenum">
              <a:rPr lang="zh-CN" altLang="en-US" smtClean="0"/>
              <a:t>‹#›</a:t>
            </a:fld>
            <a:endParaRPr lang="zh-CN" altLang="en-US"/>
          </a:p>
        </p:txBody>
      </p:sp>
      <p:pic>
        <p:nvPicPr>
          <p:cNvPr id="6" name="图片 5">
            <a:extLst>
              <a:ext uri="{FF2B5EF4-FFF2-40B4-BE49-F238E27FC236}">
                <a16:creationId xmlns:a16="http://schemas.microsoft.com/office/drawing/2014/main" id="{5745371D-D289-5AAF-93D9-8FD96D4271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26188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_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97F53AE-1EAD-CDB8-A1B7-A67CD2D71F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68"/>
          <a:stretch/>
        </p:blipFill>
        <p:spPr>
          <a:xfrm>
            <a:off x="-1" y="464"/>
            <a:ext cx="12192001" cy="749301"/>
          </a:xfrm>
          <a:prstGeom prst="rect">
            <a:avLst/>
          </a:prstGeom>
        </p:spPr>
      </p:pic>
      <p:sp>
        <p:nvSpPr>
          <p:cNvPr id="3" name="内容占位符 2">
            <a:extLst>
              <a:ext uri="{FF2B5EF4-FFF2-40B4-BE49-F238E27FC236}">
                <a16:creationId xmlns:a16="http://schemas.microsoft.com/office/drawing/2014/main" id="{1AA4DAD3-F33B-CCB9-2279-263F44AA1435}"/>
              </a:ext>
            </a:extLst>
          </p:cNvPr>
          <p:cNvSpPr>
            <a:spLocks noGrp="1"/>
          </p:cNvSpPr>
          <p:nvPr>
            <p:ph idx="1" hasCustomPrompt="1"/>
          </p:nvPr>
        </p:nvSpPr>
        <p:spPr/>
        <p:txBody>
          <a:bodyPr/>
          <a:lstStyle>
            <a:lvl1pPr>
              <a:defRPr sz="2400"/>
            </a:lvl1pPr>
            <a:lvl2pPr>
              <a:defRPr sz="2000"/>
            </a:lvl2pPr>
            <a:lvl3pPr>
              <a:defRPr sz="1800"/>
            </a:lvl3pPr>
            <a:lvl4pPr>
              <a:defRPr sz="1600"/>
            </a:lvl4pPr>
            <a:lvl5pPr>
              <a:defRPr sz="1600"/>
            </a:lvl5pPr>
          </a:lstStyle>
          <a:p>
            <a:pPr lvl="0"/>
            <a:r>
              <a:rPr lang="en-US" altLang="zh-CN" dirty="0"/>
              <a:t>Insert Your Content </a:t>
            </a:r>
          </a:p>
          <a:p>
            <a:pPr lvl="1"/>
            <a:r>
              <a:rPr lang="en-US" altLang="zh-CN" dirty="0"/>
              <a:t>First Subpoint: Provide additional details here</a:t>
            </a:r>
          </a:p>
          <a:p>
            <a:pPr lvl="2"/>
            <a:r>
              <a:rPr lang="en-US" altLang="zh-CN" dirty="0"/>
              <a:t>Second Subpoint: Further elaborate on the main idea</a:t>
            </a:r>
          </a:p>
          <a:p>
            <a:pPr lvl="3"/>
            <a:r>
              <a:rPr lang="en-US" altLang="zh-CN" dirty="0"/>
              <a:t>Third Subpoint: Offer supporting evidence or examples</a:t>
            </a:r>
          </a:p>
          <a:p>
            <a:pPr lvl="4"/>
            <a:r>
              <a:rPr lang="en-US" altLang="zh-CN" dirty="0"/>
              <a:t>Fourth Subpoint: Add more depth to the discussion</a:t>
            </a:r>
            <a:endParaRPr lang="zh-CN" altLang="en-US" dirty="0"/>
          </a:p>
        </p:txBody>
      </p:sp>
      <p:pic>
        <p:nvPicPr>
          <p:cNvPr id="8" name="图片 7">
            <a:extLst>
              <a:ext uri="{FF2B5EF4-FFF2-40B4-BE49-F238E27FC236}">
                <a16:creationId xmlns:a16="http://schemas.microsoft.com/office/drawing/2014/main" id="{C01A4291-7966-B631-4875-BBEAA17E27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629272"/>
            <a:ext cx="12192001" cy="228728"/>
          </a:xfrm>
          <a:prstGeom prst="rect">
            <a:avLst/>
          </a:prstGeom>
        </p:spPr>
      </p:pic>
      <p:pic>
        <p:nvPicPr>
          <p:cNvPr id="9" name="图片 8">
            <a:extLst>
              <a:ext uri="{FF2B5EF4-FFF2-40B4-BE49-F238E27FC236}">
                <a16:creationId xmlns:a16="http://schemas.microsoft.com/office/drawing/2014/main" id="{2C6A2268-837F-D45F-3E78-0FA35201AD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9232" y="100683"/>
            <a:ext cx="2247256" cy="569244"/>
          </a:xfrm>
          <a:prstGeom prst="rect">
            <a:avLst/>
          </a:prstGeom>
        </p:spPr>
      </p:pic>
      <p:sp>
        <p:nvSpPr>
          <p:cNvPr id="11" name="标题 1">
            <a:extLst>
              <a:ext uri="{FF2B5EF4-FFF2-40B4-BE49-F238E27FC236}">
                <a16:creationId xmlns:a16="http://schemas.microsoft.com/office/drawing/2014/main" id="{32AC7E93-0731-E7AA-6166-6DEF58F35351}"/>
              </a:ext>
            </a:extLst>
          </p:cNvPr>
          <p:cNvSpPr>
            <a:spLocks noGrp="1"/>
          </p:cNvSpPr>
          <p:nvPr>
            <p:ph type="title" hasCustomPrompt="1"/>
          </p:nvPr>
        </p:nvSpPr>
        <p:spPr>
          <a:xfrm>
            <a:off x="838200" y="1110521"/>
            <a:ext cx="10515600" cy="488949"/>
          </a:xfrm>
        </p:spPr>
        <p:txBody>
          <a:bodyPr>
            <a:noAutofit/>
          </a:bodyPr>
          <a:lstStyle>
            <a:lvl1pPr algn="ctr">
              <a:defRPr sz="3200" b="1"/>
            </a:lvl1pPr>
          </a:lstStyle>
          <a:p>
            <a:r>
              <a:rPr lang="en-US" altLang="zh-CN" dirty="0"/>
              <a:t>Insert Title: Write your main message</a:t>
            </a:r>
            <a:endParaRPr lang="zh-CN" altLang="en-US" dirty="0"/>
          </a:p>
        </p:txBody>
      </p:sp>
    </p:spTree>
    <p:extLst>
      <p:ext uri="{BB962C8B-B14F-4D97-AF65-F5344CB8AC3E}">
        <p14:creationId xmlns:p14="http://schemas.microsoft.com/office/powerpoint/2010/main" val="268735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_2">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DFD6376-3BB1-9D18-E5E0-E7C1E66257DA}"/>
              </a:ext>
            </a:extLst>
          </p:cNvPr>
          <p:cNvPicPr>
            <a:picLocks noChangeAspect="1"/>
          </p:cNvPicPr>
          <p:nvPr userDrawn="1"/>
        </p:nvPicPr>
        <p:blipFill>
          <a:blip r:embed="rId2"/>
          <a:stretch>
            <a:fillRect/>
          </a:stretch>
        </p:blipFill>
        <p:spPr>
          <a:xfrm>
            <a:off x="0" y="0"/>
            <a:ext cx="12192000" cy="6854334"/>
          </a:xfrm>
          <a:prstGeom prst="rect">
            <a:avLst/>
          </a:prstGeom>
        </p:spPr>
      </p:pic>
      <p:sp>
        <p:nvSpPr>
          <p:cNvPr id="2" name="标题 1">
            <a:extLst>
              <a:ext uri="{FF2B5EF4-FFF2-40B4-BE49-F238E27FC236}">
                <a16:creationId xmlns:a16="http://schemas.microsoft.com/office/drawing/2014/main" id="{8D69C0F4-D987-3E46-A096-85DCC6AC763B}"/>
              </a:ext>
            </a:extLst>
          </p:cNvPr>
          <p:cNvSpPr>
            <a:spLocks noGrp="1"/>
          </p:cNvSpPr>
          <p:nvPr>
            <p:ph type="title" hasCustomPrompt="1"/>
          </p:nvPr>
        </p:nvSpPr>
        <p:spPr>
          <a:xfrm>
            <a:off x="838200" y="2098675"/>
            <a:ext cx="10515600" cy="488949"/>
          </a:xfrm>
        </p:spPr>
        <p:txBody>
          <a:bodyPr>
            <a:noAutofit/>
          </a:bodyPr>
          <a:lstStyle>
            <a:lvl1pPr algn="ctr">
              <a:defRPr sz="3200" b="1"/>
            </a:lvl1pPr>
          </a:lstStyle>
          <a:p>
            <a:r>
              <a:rPr lang="en-US" altLang="zh-CN" dirty="0"/>
              <a:t>Insert Title: Write your main message</a:t>
            </a:r>
            <a:endParaRPr lang="zh-CN" altLang="en-US" dirty="0"/>
          </a:p>
        </p:txBody>
      </p:sp>
      <p:pic>
        <p:nvPicPr>
          <p:cNvPr id="12" name="图片 11">
            <a:extLst>
              <a:ext uri="{FF2B5EF4-FFF2-40B4-BE49-F238E27FC236}">
                <a16:creationId xmlns:a16="http://schemas.microsoft.com/office/drawing/2014/main" id="{E0635FC1-3A88-EAA2-0268-7547C4EB2A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9232" y="100683"/>
            <a:ext cx="2247256" cy="569244"/>
          </a:xfrm>
          <a:prstGeom prst="rect">
            <a:avLst/>
          </a:prstGeom>
        </p:spPr>
      </p:pic>
      <p:sp>
        <p:nvSpPr>
          <p:cNvPr id="15" name="文本占位符 3">
            <a:extLst>
              <a:ext uri="{FF2B5EF4-FFF2-40B4-BE49-F238E27FC236}">
                <a16:creationId xmlns:a16="http://schemas.microsoft.com/office/drawing/2014/main" id="{F26935D7-8452-ED90-BADC-91C19075786F}"/>
              </a:ext>
            </a:extLst>
          </p:cNvPr>
          <p:cNvSpPr>
            <a:spLocks noGrp="1"/>
          </p:cNvSpPr>
          <p:nvPr>
            <p:ph type="body" sz="half" idx="2" hasCustomPrompt="1"/>
          </p:nvPr>
        </p:nvSpPr>
        <p:spPr>
          <a:xfrm>
            <a:off x="839788" y="2819399"/>
            <a:ext cx="10520362" cy="2722563"/>
          </a:xfrm>
        </p:spPr>
        <p:txBody>
          <a:bodyPr/>
          <a:lstStyle>
            <a:lvl1pPr marL="0" indent="0">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Insert Your Content: This space is reserved for your information, whether it's text, data, images, or graphics. Feel free to customize this area to suit your presentation needs. Simply click here and replace this placeholder text with your own content. You can adjust the font size, style, and formatting as needed. Let your creativity flow and make this slide your own!</a:t>
            </a:r>
            <a:endParaRPr lang="zh-CN" altLang="en-US" dirty="0"/>
          </a:p>
        </p:txBody>
      </p:sp>
      <p:sp>
        <p:nvSpPr>
          <p:cNvPr id="4" name="文本框 3">
            <a:extLst>
              <a:ext uri="{FF2B5EF4-FFF2-40B4-BE49-F238E27FC236}">
                <a16:creationId xmlns:a16="http://schemas.microsoft.com/office/drawing/2014/main" id="{4667C603-4908-D0DA-D63D-29DA29EBAC69}"/>
              </a:ext>
            </a:extLst>
          </p:cNvPr>
          <p:cNvSpPr txBox="1"/>
          <p:nvPr userDrawn="1"/>
        </p:nvSpPr>
        <p:spPr>
          <a:xfrm>
            <a:off x="8310562" y="228728"/>
            <a:ext cx="3712370" cy="276999"/>
          </a:xfrm>
          <a:prstGeom prst="rect">
            <a:avLst/>
          </a:prstGeom>
          <a:noFill/>
        </p:spPr>
        <p:txBody>
          <a:bodyPr wrap="square" rtlCol="0">
            <a:spAutoFit/>
          </a:bodyPr>
          <a:lstStyle/>
          <a:p>
            <a:pPr algn="r"/>
            <a:r>
              <a:rPr lang="en-US" altLang="zh-CN" sz="1200" dirty="0">
                <a:solidFill>
                  <a:schemeClr val="bg1"/>
                </a:solidFill>
                <a:latin typeface="Roboto Light" panose="02000000000000000000" pitchFamily="2" charset="0"/>
                <a:ea typeface="Roboto Light" panose="02000000000000000000" pitchFamily="2" charset="0"/>
              </a:rPr>
              <a:t>Focus on connecting different devices</a:t>
            </a:r>
            <a:endParaRPr lang="zh-CN" altLang="en-US" sz="1200" dirty="0">
              <a:solidFill>
                <a:schemeClr val="bg1"/>
              </a:solidFill>
              <a:latin typeface="Roboto Light" panose="02000000000000000000" pitchFamily="2" charset="0"/>
            </a:endParaRPr>
          </a:p>
        </p:txBody>
      </p:sp>
      <p:pic>
        <p:nvPicPr>
          <p:cNvPr id="6" name="图片 5">
            <a:extLst>
              <a:ext uri="{FF2B5EF4-FFF2-40B4-BE49-F238E27FC236}">
                <a16:creationId xmlns:a16="http://schemas.microsoft.com/office/drawing/2014/main" id="{363456EA-6218-61BD-64E7-240EF8D489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9080" y="185187"/>
            <a:ext cx="1976439" cy="500547"/>
          </a:xfrm>
          <a:prstGeom prst="rect">
            <a:avLst/>
          </a:prstGeom>
        </p:spPr>
      </p:pic>
    </p:spTree>
    <p:extLst>
      <p:ext uri="{BB962C8B-B14F-4D97-AF65-F5344CB8AC3E}">
        <p14:creationId xmlns:p14="http://schemas.microsoft.com/office/powerpoint/2010/main" val="426381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s of content">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F9E6C1-FD5E-A50E-5C85-72D756666F18}"/>
              </a:ext>
            </a:extLst>
          </p:cNvPr>
          <p:cNvSpPr>
            <a:spLocks noGrp="1"/>
          </p:cNvSpPr>
          <p:nvPr>
            <p:ph type="title" hasCustomPrompt="1"/>
          </p:nvPr>
        </p:nvSpPr>
        <p:spPr>
          <a:xfrm>
            <a:off x="838200" y="939855"/>
            <a:ext cx="10515600" cy="1068151"/>
          </a:xfrm>
        </p:spPr>
        <p:txBody>
          <a:bodyPr>
            <a:normAutofit/>
          </a:bodyPr>
          <a:lstStyle>
            <a:lvl1pPr>
              <a:defRPr sz="3200" b="1"/>
            </a:lvl1pPr>
          </a:lstStyle>
          <a:p>
            <a:r>
              <a:rPr lang="en-US" altLang="zh-CN" dirty="0"/>
              <a:t>Insert Title: Write your main message</a:t>
            </a:r>
            <a:endParaRPr lang="zh-CN" altLang="en-US" dirty="0"/>
          </a:p>
        </p:txBody>
      </p:sp>
      <p:sp>
        <p:nvSpPr>
          <p:cNvPr id="3" name="内容占位符 2">
            <a:extLst>
              <a:ext uri="{FF2B5EF4-FFF2-40B4-BE49-F238E27FC236}">
                <a16:creationId xmlns:a16="http://schemas.microsoft.com/office/drawing/2014/main" id="{9FFE0DA9-CEE0-5418-AC49-12160A6DCBC5}"/>
              </a:ext>
            </a:extLst>
          </p:cNvPr>
          <p:cNvSpPr>
            <a:spLocks noGrp="1"/>
          </p:cNvSpPr>
          <p:nvPr>
            <p:ph sz="half" idx="1" hasCustomPrompt="1"/>
          </p:nvPr>
        </p:nvSpPr>
        <p:spPr>
          <a:xfrm>
            <a:off x="838200" y="2193100"/>
            <a:ext cx="5181600" cy="4351338"/>
          </a:xfrm>
        </p:spPr>
        <p:txBody>
          <a:bodyPr/>
          <a:lstStyle/>
          <a:p>
            <a:pPr lvl="0"/>
            <a:r>
              <a:rPr lang="en-US" altLang="zh-CN" dirty="0"/>
              <a:t>Insert Your Content</a:t>
            </a:r>
            <a:endParaRPr lang="zh-CN" altLang="en-US" dirty="0"/>
          </a:p>
        </p:txBody>
      </p:sp>
      <p:sp>
        <p:nvSpPr>
          <p:cNvPr id="4" name="内容占位符 3">
            <a:extLst>
              <a:ext uri="{FF2B5EF4-FFF2-40B4-BE49-F238E27FC236}">
                <a16:creationId xmlns:a16="http://schemas.microsoft.com/office/drawing/2014/main" id="{E7A318A7-32B3-B217-818E-D6ABAD76EBD1}"/>
              </a:ext>
            </a:extLst>
          </p:cNvPr>
          <p:cNvSpPr>
            <a:spLocks noGrp="1"/>
          </p:cNvSpPr>
          <p:nvPr>
            <p:ph sz="half" idx="2" hasCustomPrompt="1"/>
          </p:nvPr>
        </p:nvSpPr>
        <p:spPr>
          <a:xfrm>
            <a:off x="6172200" y="2193100"/>
            <a:ext cx="5181600" cy="4351338"/>
          </a:xfrm>
        </p:spPr>
        <p:txBody>
          <a:bodyPr/>
          <a:lstStyle/>
          <a:p>
            <a:pPr lvl="0"/>
            <a:r>
              <a:rPr lang="en-US" altLang="zh-CN" dirty="0"/>
              <a:t>Insert Your Content</a:t>
            </a:r>
            <a:endParaRPr lang="zh-CN" altLang="en-US" dirty="0"/>
          </a:p>
        </p:txBody>
      </p:sp>
      <p:pic>
        <p:nvPicPr>
          <p:cNvPr id="8" name="图片 7">
            <a:extLst>
              <a:ext uri="{FF2B5EF4-FFF2-40B4-BE49-F238E27FC236}">
                <a16:creationId xmlns:a16="http://schemas.microsoft.com/office/drawing/2014/main" id="{BB658C0F-8E62-D013-1CB6-3B83B4B1354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68"/>
          <a:stretch/>
        </p:blipFill>
        <p:spPr>
          <a:xfrm>
            <a:off x="-1" y="464"/>
            <a:ext cx="12192001" cy="749301"/>
          </a:xfrm>
          <a:prstGeom prst="rect">
            <a:avLst/>
          </a:prstGeom>
        </p:spPr>
      </p:pic>
      <p:pic>
        <p:nvPicPr>
          <p:cNvPr id="9" name="图片 8">
            <a:extLst>
              <a:ext uri="{FF2B5EF4-FFF2-40B4-BE49-F238E27FC236}">
                <a16:creationId xmlns:a16="http://schemas.microsoft.com/office/drawing/2014/main" id="{744113EB-8B75-FC1F-33B7-1C6E10ECCF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629272"/>
            <a:ext cx="12192001" cy="228728"/>
          </a:xfrm>
          <a:prstGeom prst="rect">
            <a:avLst/>
          </a:prstGeom>
        </p:spPr>
      </p:pic>
      <p:pic>
        <p:nvPicPr>
          <p:cNvPr id="10" name="图片 9">
            <a:extLst>
              <a:ext uri="{FF2B5EF4-FFF2-40B4-BE49-F238E27FC236}">
                <a16:creationId xmlns:a16="http://schemas.microsoft.com/office/drawing/2014/main" id="{C60C209E-944A-032D-1975-A785AAD581A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9232" y="100683"/>
            <a:ext cx="2247256" cy="569244"/>
          </a:xfrm>
          <a:prstGeom prst="rect">
            <a:avLst/>
          </a:prstGeom>
        </p:spPr>
      </p:pic>
    </p:spTree>
    <p:extLst>
      <p:ext uri="{BB962C8B-B14F-4D97-AF65-F5344CB8AC3E}">
        <p14:creationId xmlns:p14="http://schemas.microsoft.com/office/powerpoint/2010/main" val="119439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Content &amp; Image">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BE6DB30-295A-B491-CF8A-41C0A6C49B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68"/>
          <a:stretch/>
        </p:blipFill>
        <p:spPr>
          <a:xfrm>
            <a:off x="-1" y="464"/>
            <a:ext cx="12192001" cy="749301"/>
          </a:xfrm>
          <a:prstGeom prst="rect">
            <a:avLst/>
          </a:prstGeom>
        </p:spPr>
      </p:pic>
      <p:pic>
        <p:nvPicPr>
          <p:cNvPr id="15" name="图片 14">
            <a:extLst>
              <a:ext uri="{FF2B5EF4-FFF2-40B4-BE49-F238E27FC236}">
                <a16:creationId xmlns:a16="http://schemas.microsoft.com/office/drawing/2014/main" id="{4F482276-2A9E-53B6-3FC7-7E4013217BC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4490" t="207" r="1" b="1"/>
          <a:stretch/>
        </p:blipFill>
        <p:spPr>
          <a:xfrm>
            <a:off x="5365136" y="1561631"/>
            <a:ext cx="6172200" cy="4051785"/>
          </a:xfrm>
          <a:prstGeom prst="rect">
            <a:avLst/>
          </a:prstGeom>
        </p:spPr>
      </p:pic>
      <p:sp>
        <p:nvSpPr>
          <p:cNvPr id="2" name="标题 1">
            <a:extLst>
              <a:ext uri="{FF2B5EF4-FFF2-40B4-BE49-F238E27FC236}">
                <a16:creationId xmlns:a16="http://schemas.microsoft.com/office/drawing/2014/main" id="{F978FEAE-F635-6E8D-1209-6C1E4AC72F4A}"/>
              </a:ext>
            </a:extLst>
          </p:cNvPr>
          <p:cNvSpPr>
            <a:spLocks noGrp="1"/>
          </p:cNvSpPr>
          <p:nvPr>
            <p:ph type="title" hasCustomPrompt="1"/>
          </p:nvPr>
        </p:nvSpPr>
        <p:spPr>
          <a:xfrm>
            <a:off x="775275" y="1402453"/>
            <a:ext cx="3932237" cy="991535"/>
          </a:xfrm>
        </p:spPr>
        <p:txBody>
          <a:bodyPr anchor="b"/>
          <a:lstStyle>
            <a:lvl1pPr>
              <a:defRPr sz="3200" b="1"/>
            </a:lvl1pPr>
          </a:lstStyle>
          <a:p>
            <a:r>
              <a:rPr lang="en-US" altLang="zh-CN" dirty="0"/>
              <a:t>Insert Title: Write your main message</a:t>
            </a:r>
            <a:endParaRPr lang="zh-CN" altLang="en-US" dirty="0"/>
          </a:p>
        </p:txBody>
      </p:sp>
      <p:sp>
        <p:nvSpPr>
          <p:cNvPr id="4" name="文本占位符 3">
            <a:extLst>
              <a:ext uri="{FF2B5EF4-FFF2-40B4-BE49-F238E27FC236}">
                <a16:creationId xmlns:a16="http://schemas.microsoft.com/office/drawing/2014/main" id="{978AB13C-7179-F58D-E7E4-2C86B4677763}"/>
              </a:ext>
            </a:extLst>
          </p:cNvPr>
          <p:cNvSpPr>
            <a:spLocks noGrp="1"/>
          </p:cNvSpPr>
          <p:nvPr>
            <p:ph type="body" sz="half" idx="2" hasCustomPrompt="1"/>
          </p:nvPr>
        </p:nvSpPr>
        <p:spPr>
          <a:xfrm>
            <a:off x="775275" y="2393989"/>
            <a:ext cx="3932237" cy="3811588"/>
          </a:xfrm>
        </p:spPr>
        <p:txBody>
          <a:bodyPr/>
          <a:lstStyle>
            <a:lvl1pPr marL="0" indent="0" algn="l">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a:t>Insert Your Content: This space is reserved for your information, whether it's text, data, images, or graphics. Feel free to customize this area to suit your presentation needs. Simply click here and replace this placeholder text with your own content. You can adjust the font size, style, and formatting as needed. Let your creativity flow and make this slide your own!</a:t>
            </a:r>
            <a:endParaRPr lang="zh-CN" altLang="en-US" dirty="0"/>
          </a:p>
        </p:txBody>
      </p:sp>
      <p:pic>
        <p:nvPicPr>
          <p:cNvPr id="11" name="图片 10">
            <a:extLst>
              <a:ext uri="{FF2B5EF4-FFF2-40B4-BE49-F238E27FC236}">
                <a16:creationId xmlns:a16="http://schemas.microsoft.com/office/drawing/2014/main" id="{829885D6-A7CD-4C73-6E08-507B9E3B8E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6629272"/>
            <a:ext cx="12192001" cy="228728"/>
          </a:xfrm>
          <a:prstGeom prst="rect">
            <a:avLst/>
          </a:prstGeom>
        </p:spPr>
      </p:pic>
      <p:pic>
        <p:nvPicPr>
          <p:cNvPr id="12" name="图片 11">
            <a:extLst>
              <a:ext uri="{FF2B5EF4-FFF2-40B4-BE49-F238E27FC236}">
                <a16:creationId xmlns:a16="http://schemas.microsoft.com/office/drawing/2014/main" id="{3CE41397-9A9A-3FBC-5F1B-CA0129E7AFC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9232" y="100683"/>
            <a:ext cx="2247256" cy="569244"/>
          </a:xfrm>
          <a:prstGeom prst="rect">
            <a:avLst/>
          </a:prstGeom>
        </p:spPr>
      </p:pic>
      <p:sp>
        <p:nvSpPr>
          <p:cNvPr id="16" name="图片占位符 2">
            <a:extLst>
              <a:ext uri="{FF2B5EF4-FFF2-40B4-BE49-F238E27FC236}">
                <a16:creationId xmlns:a16="http://schemas.microsoft.com/office/drawing/2014/main" id="{25F26E3B-FB93-C2FA-4FF9-153CF87A7EB8}"/>
              </a:ext>
            </a:extLst>
          </p:cNvPr>
          <p:cNvSpPr>
            <a:spLocks noGrp="1"/>
          </p:cNvSpPr>
          <p:nvPr>
            <p:ph type="pic" idx="1" hasCustomPrompt="1"/>
          </p:nvPr>
        </p:nvSpPr>
        <p:spPr>
          <a:xfrm>
            <a:off x="5365136" y="1561631"/>
            <a:ext cx="6172200" cy="405178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Image</a:t>
            </a:r>
            <a:endParaRPr lang="zh-CN" altLang="en-US" dirty="0"/>
          </a:p>
        </p:txBody>
      </p:sp>
    </p:spTree>
    <p:extLst>
      <p:ext uri="{BB962C8B-B14F-4D97-AF65-F5344CB8AC3E}">
        <p14:creationId xmlns:p14="http://schemas.microsoft.com/office/powerpoint/2010/main" val="76996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02">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CE41397-9A9A-3FBC-5F1B-CA0129E7AF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232" y="100683"/>
            <a:ext cx="2247256" cy="569244"/>
          </a:xfrm>
          <a:prstGeom prst="rect">
            <a:avLst/>
          </a:prstGeom>
        </p:spPr>
      </p:pic>
      <p:sp>
        <p:nvSpPr>
          <p:cNvPr id="2" name="文本框 1">
            <a:extLst>
              <a:ext uri="{FF2B5EF4-FFF2-40B4-BE49-F238E27FC236}">
                <a16:creationId xmlns:a16="http://schemas.microsoft.com/office/drawing/2014/main" id="{DBA4D417-E74D-DEB2-3015-958404D09555}"/>
              </a:ext>
            </a:extLst>
          </p:cNvPr>
          <p:cNvSpPr txBox="1"/>
          <p:nvPr userDrawn="1"/>
        </p:nvSpPr>
        <p:spPr>
          <a:xfrm>
            <a:off x="8310562" y="228728"/>
            <a:ext cx="3712370" cy="276999"/>
          </a:xfrm>
          <a:prstGeom prst="rect">
            <a:avLst/>
          </a:prstGeom>
          <a:noFill/>
        </p:spPr>
        <p:txBody>
          <a:bodyPr wrap="square" rtlCol="0">
            <a:spAutoFit/>
          </a:bodyPr>
          <a:lstStyle/>
          <a:p>
            <a:pPr algn="r"/>
            <a:r>
              <a:rPr lang="en-US" altLang="zh-CN" sz="1200" dirty="0">
                <a:solidFill>
                  <a:schemeClr val="bg1"/>
                </a:solidFill>
                <a:latin typeface="Roboto Light" panose="02000000000000000000" pitchFamily="2" charset="0"/>
                <a:ea typeface="Roboto Light" panose="02000000000000000000" pitchFamily="2" charset="0"/>
              </a:rPr>
              <a:t>Focus on connecting different devices</a:t>
            </a:r>
            <a:endParaRPr lang="zh-CN" altLang="en-US" sz="1200" dirty="0">
              <a:solidFill>
                <a:schemeClr val="bg1"/>
              </a:solidFill>
              <a:latin typeface="Roboto Light" panose="02000000000000000000" pitchFamily="2" charset="0"/>
            </a:endParaRPr>
          </a:p>
        </p:txBody>
      </p:sp>
      <p:pic>
        <p:nvPicPr>
          <p:cNvPr id="4" name="图片 3">
            <a:extLst>
              <a:ext uri="{FF2B5EF4-FFF2-40B4-BE49-F238E27FC236}">
                <a16:creationId xmlns:a16="http://schemas.microsoft.com/office/drawing/2014/main" id="{13A28D5A-BB8B-CA2C-4697-85BBC8D8AEB7}"/>
              </a:ext>
            </a:extLst>
          </p:cNvPr>
          <p:cNvPicPr>
            <a:picLocks noChangeAspect="1"/>
          </p:cNvPicPr>
          <p:nvPr userDrawn="1"/>
        </p:nvPicPr>
        <p:blipFill>
          <a:blip r:embed="rId3"/>
          <a:stretch>
            <a:fillRect/>
          </a:stretch>
        </p:blipFill>
        <p:spPr>
          <a:xfrm>
            <a:off x="0" y="0"/>
            <a:ext cx="12192000" cy="6854334"/>
          </a:xfrm>
          <a:prstGeom prst="rect">
            <a:avLst/>
          </a:prstGeom>
        </p:spPr>
      </p:pic>
      <p:pic>
        <p:nvPicPr>
          <p:cNvPr id="6" name="图片 5">
            <a:extLst>
              <a:ext uri="{FF2B5EF4-FFF2-40B4-BE49-F238E27FC236}">
                <a16:creationId xmlns:a16="http://schemas.microsoft.com/office/drawing/2014/main" id="{7BFD44B8-2F95-4560-C985-448E151BEE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9080" y="185187"/>
            <a:ext cx="1976439" cy="500547"/>
          </a:xfrm>
          <a:prstGeom prst="rect">
            <a:avLst/>
          </a:prstGeom>
        </p:spPr>
      </p:pic>
    </p:spTree>
    <p:extLst>
      <p:ext uri="{BB962C8B-B14F-4D97-AF65-F5344CB8AC3E}">
        <p14:creationId xmlns:p14="http://schemas.microsoft.com/office/powerpoint/2010/main" val="137557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C6A4EA-62E4-8437-77D5-2481A9B1D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0207C32C-E2D3-882B-F002-17A3D8F1E9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97A9E6-08DA-EBB7-1578-A137B5F00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024539-BE30-4B6A-8AB7-683AD88F07FB}" type="datetimeFigureOut">
              <a:rPr lang="zh-CN" altLang="en-US" smtClean="0"/>
              <a:t>2025/10/22</a:t>
            </a:fld>
            <a:endParaRPr lang="zh-CN" altLang="en-US"/>
          </a:p>
        </p:txBody>
      </p:sp>
      <p:sp>
        <p:nvSpPr>
          <p:cNvPr id="5" name="页脚占位符 4">
            <a:extLst>
              <a:ext uri="{FF2B5EF4-FFF2-40B4-BE49-F238E27FC236}">
                <a16:creationId xmlns:a16="http://schemas.microsoft.com/office/drawing/2014/main" id="{47BB6BA1-BFD4-FD23-EA1A-A547799CDE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a:extLst>
              <a:ext uri="{FF2B5EF4-FFF2-40B4-BE49-F238E27FC236}">
                <a16:creationId xmlns:a16="http://schemas.microsoft.com/office/drawing/2014/main" id="{B062405D-BBEC-CB08-5BCF-379E456AC4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73905-0E63-409A-9F56-8DF3308AF5B3}" type="slidenum">
              <a:rPr lang="zh-CN" altLang="en-US" smtClean="0"/>
              <a:t>‹#›</a:t>
            </a:fld>
            <a:endParaRPr lang="zh-CN" altLang="en-US"/>
          </a:p>
        </p:txBody>
      </p:sp>
    </p:spTree>
    <p:extLst>
      <p:ext uri="{BB962C8B-B14F-4D97-AF65-F5344CB8AC3E}">
        <p14:creationId xmlns:p14="http://schemas.microsoft.com/office/powerpoint/2010/main" val="23337627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5" r:id="rId3"/>
    <p:sldLayoutId id="2147483655" r:id="rId4"/>
    <p:sldLayoutId id="2147483650" r:id="rId5"/>
    <p:sldLayoutId id="2147483654" r:id="rId6"/>
    <p:sldLayoutId id="2147483652" r:id="rId7"/>
    <p:sldLayoutId id="2147483656" r:id="rId8"/>
    <p:sldLayoutId id="2147483666" r:id="rId9"/>
    <p:sldLayoutId id="2147483657" r:id="rId10"/>
    <p:sldLayoutId id="2147483661" r:id="rId11"/>
    <p:sldLayoutId id="2147483662" r:id="rId12"/>
    <p:sldLayoutId id="2147483660"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F47E1D-8D2B-B8E7-0631-A190F07C4119}"/>
              </a:ext>
            </a:extLst>
          </p:cNvPr>
          <p:cNvSpPr>
            <a:spLocks noGrp="1"/>
          </p:cNvSpPr>
          <p:nvPr>
            <p:ph type="ctrTitle"/>
          </p:nvPr>
        </p:nvSpPr>
        <p:spPr>
          <a:xfrm>
            <a:off x="399231" y="2533476"/>
            <a:ext cx="6588943" cy="815714"/>
          </a:xfrm>
        </p:spPr>
        <p:txBody>
          <a:bodyPr>
            <a:normAutofit fontScale="90000"/>
          </a:bodyPr>
          <a:lstStyle/>
          <a:p>
            <a:pPr algn="ctr">
              <a:lnSpc>
                <a:spcPct val="130000"/>
              </a:lnSpc>
            </a:pPr>
            <a:r>
              <a:rPr lang="en-US" altLang="zh-CN" sz="4400" b="1" dirty="0"/>
              <a:t>DisplayPort 1.4 Switch</a:t>
            </a:r>
            <a:br>
              <a:rPr lang="en-US" altLang="zh-CN" sz="4400" b="1" dirty="0"/>
            </a:br>
            <a:r>
              <a:rPr lang="en-US" altLang="zh-CN" sz="4400" b="1" dirty="0"/>
              <a:t>3-in-1-out</a:t>
            </a:r>
            <a:endParaRPr lang="zh-CN" altLang="en-US" dirty="0"/>
          </a:p>
        </p:txBody>
      </p:sp>
      <p:sp>
        <p:nvSpPr>
          <p:cNvPr id="3" name="文本框 2">
            <a:extLst>
              <a:ext uri="{FF2B5EF4-FFF2-40B4-BE49-F238E27FC236}">
                <a16:creationId xmlns:a16="http://schemas.microsoft.com/office/drawing/2014/main" id="{BBBF94E2-409F-E685-6F18-081747D6F705}"/>
              </a:ext>
            </a:extLst>
          </p:cNvPr>
          <p:cNvSpPr txBox="1"/>
          <p:nvPr/>
        </p:nvSpPr>
        <p:spPr>
          <a:xfrm>
            <a:off x="1913450" y="3429000"/>
            <a:ext cx="3348990" cy="461665"/>
          </a:xfrm>
          <a:prstGeom prst="rect">
            <a:avLst/>
          </a:prstGeom>
          <a:noFill/>
        </p:spPr>
        <p:txBody>
          <a:bodyPr wrap="square" rtlCol="0">
            <a:spAutoFit/>
          </a:bodyPr>
          <a:lstStyle/>
          <a:p>
            <a:pPr algn="ctr"/>
            <a:r>
              <a:rPr lang="en-US" altLang="zh-CN" sz="2400" b="0" i="0" u="none" strike="noStrike" baseline="0" dirty="0">
                <a:solidFill>
                  <a:schemeClr val="bg1"/>
                </a:solidFill>
                <a:latin typeface="+mj-lt"/>
              </a:rPr>
              <a:t>SKU: DP-113-GL</a:t>
            </a:r>
            <a:endParaRPr lang="zh-CN" altLang="en-US" sz="2400" dirty="0">
              <a:solidFill>
                <a:schemeClr val="bg1"/>
              </a:solidFill>
              <a:latin typeface="+mj-lt"/>
            </a:endParaRPr>
          </a:p>
        </p:txBody>
      </p:sp>
    </p:spTree>
    <p:extLst>
      <p:ext uri="{BB962C8B-B14F-4D97-AF65-F5344CB8AC3E}">
        <p14:creationId xmlns:p14="http://schemas.microsoft.com/office/powerpoint/2010/main" val="107821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CADCF3-7337-8E29-CF46-87C650C04CCD}"/>
              </a:ext>
            </a:extLst>
          </p:cNvPr>
          <p:cNvSpPr txBox="1">
            <a:spLocks/>
          </p:cNvSpPr>
          <p:nvPr/>
        </p:nvSpPr>
        <p:spPr>
          <a:xfrm>
            <a:off x="585471" y="2940051"/>
            <a:ext cx="4888370" cy="48894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t>DisplayPort 1.4 Switch,</a:t>
            </a:r>
          </a:p>
          <a:p>
            <a:r>
              <a:rPr lang="en-US" altLang="zh-CN" sz="3600" b="1" dirty="0"/>
              <a:t>3-in-1-out</a:t>
            </a:r>
            <a:endParaRPr lang="zh-CN" altLang="en-US" sz="3600" b="1" dirty="0"/>
          </a:p>
        </p:txBody>
      </p:sp>
      <p:pic>
        <p:nvPicPr>
          <p:cNvPr id="9" name="图片 8" descr="电子设备的遥控器&#10;&#10;AI 生成的内容可能不正确。">
            <a:extLst>
              <a:ext uri="{FF2B5EF4-FFF2-40B4-BE49-F238E27FC236}">
                <a16:creationId xmlns:a16="http://schemas.microsoft.com/office/drawing/2014/main" id="{EF37982B-D40D-7691-CEE0-C547E835B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591" y="435460"/>
            <a:ext cx="5886700" cy="5885017"/>
          </a:xfrm>
          <a:prstGeom prst="rect">
            <a:avLst/>
          </a:prstGeom>
        </p:spPr>
      </p:pic>
    </p:spTree>
    <p:extLst>
      <p:ext uri="{BB962C8B-B14F-4D97-AF65-F5344CB8AC3E}">
        <p14:creationId xmlns:p14="http://schemas.microsoft.com/office/powerpoint/2010/main" val="1453646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C7F5DE-B483-DB3C-859F-EE2195CA0C74}"/>
              </a:ext>
            </a:extLst>
          </p:cNvPr>
          <p:cNvSpPr txBox="1">
            <a:spLocks/>
          </p:cNvSpPr>
          <p:nvPr/>
        </p:nvSpPr>
        <p:spPr>
          <a:xfrm>
            <a:off x="588263" y="818847"/>
            <a:ext cx="11018520" cy="430887"/>
          </a:xfrm>
          <a:prstGeom prst="rect">
            <a:avLst/>
          </a:prstGeom>
        </p:spPr>
        <p:txBody>
          <a:bodyPr vert="horz" wrap="square" lIns="0" tIns="0" rIns="0" bIns="0" rtlCol="0" anchor="t">
            <a:spAutoFit/>
          </a:bodyPr>
          <a:lstStyle>
            <a:lvl1pPr algn="ctr" defTabSz="932563" rtl="0" eaLnBrk="1" latinLnBrk="0" hangingPunct="1">
              <a:lnSpc>
                <a:spcPct val="100000"/>
              </a:lnSpc>
              <a:spcBef>
                <a:spcPct val="0"/>
              </a:spcBef>
              <a:buNone/>
              <a:defRPr lang="zh-TW" altLang="en-US" sz="2800" b="1" kern="1200" cap="none" spc="-50" baseline="0" dirty="0">
                <a:ln w="3175">
                  <a:noFill/>
                </a:ln>
                <a:solidFill>
                  <a:srgbClr val="00599C"/>
                </a:solidFill>
                <a:effectLst/>
                <a:latin typeface="+mj-ea"/>
                <a:ea typeface="+mj-ea"/>
                <a:cs typeface="Segoe UI" pitchFamily="34" charset="0"/>
              </a:defRPr>
            </a:lvl1pPr>
          </a:lstStyle>
          <a:p>
            <a:r>
              <a:rPr lang="en-US" dirty="0">
                <a:solidFill>
                  <a:schemeClr val="tx1"/>
                </a:solidFill>
                <a:latin typeface="+mj-lt"/>
              </a:rPr>
              <a:t>Application Scenario</a:t>
            </a:r>
          </a:p>
        </p:txBody>
      </p:sp>
      <p:pic>
        <p:nvPicPr>
          <p:cNvPr id="9" name="图片 8" descr="图示&#10;&#10;AI 生成的内容可能不正确。">
            <a:extLst>
              <a:ext uri="{FF2B5EF4-FFF2-40B4-BE49-F238E27FC236}">
                <a16:creationId xmlns:a16="http://schemas.microsoft.com/office/drawing/2014/main" id="{F055A77F-3932-F990-BB78-D92525BB7D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362" y="1615271"/>
            <a:ext cx="9934575" cy="4694092"/>
          </a:xfrm>
          <a:prstGeom prst="rect">
            <a:avLst/>
          </a:prstGeom>
        </p:spPr>
      </p:pic>
    </p:spTree>
    <p:extLst>
      <p:ext uri="{BB962C8B-B14F-4D97-AF65-F5344CB8AC3E}">
        <p14:creationId xmlns:p14="http://schemas.microsoft.com/office/powerpoint/2010/main" val="121802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B0344BD-B991-A135-85D2-3E2CAFC478E9}"/>
              </a:ext>
            </a:extLst>
          </p:cNvPr>
          <p:cNvSpPr txBox="1">
            <a:spLocks/>
          </p:cNvSpPr>
          <p:nvPr/>
        </p:nvSpPr>
        <p:spPr>
          <a:xfrm>
            <a:off x="588263" y="574372"/>
            <a:ext cx="11018520" cy="430887"/>
          </a:xfrm>
          <a:prstGeom prst="rect">
            <a:avLst/>
          </a:prstGeom>
        </p:spPr>
        <p:txBody>
          <a:bodyPr vert="horz" wrap="square" lIns="0" tIns="0" rIns="0" bIns="0" rtlCol="0" anchor="t">
            <a:spAutoFit/>
          </a:bodyPr>
          <a:lstStyle>
            <a:lvl1pPr algn="ctr" defTabSz="932563" rtl="0" eaLnBrk="1" latinLnBrk="0" hangingPunct="1">
              <a:lnSpc>
                <a:spcPct val="100000"/>
              </a:lnSpc>
              <a:spcBef>
                <a:spcPct val="0"/>
              </a:spcBef>
              <a:buNone/>
              <a:defRPr lang="zh-TW" altLang="en-US" sz="2800" b="1" kern="1200" cap="none" spc="-50" baseline="0" dirty="0">
                <a:ln w="3175">
                  <a:noFill/>
                </a:ln>
                <a:solidFill>
                  <a:srgbClr val="00599C"/>
                </a:solidFill>
                <a:effectLst/>
                <a:latin typeface="+mj-ea"/>
                <a:ea typeface="+mj-ea"/>
                <a:cs typeface="Segoe UI" pitchFamily="34" charset="0"/>
              </a:defRPr>
            </a:lvl1pPr>
          </a:lstStyle>
          <a:p>
            <a:r>
              <a:rPr lang="en-US" dirty="0">
                <a:solidFill>
                  <a:schemeClr val="tx1"/>
                </a:solidFill>
                <a:latin typeface="+mj-lt"/>
              </a:rPr>
              <a:t>Specification</a:t>
            </a:r>
          </a:p>
        </p:txBody>
      </p:sp>
      <p:graphicFrame>
        <p:nvGraphicFramePr>
          <p:cNvPr id="4" name="表格 3">
            <a:extLst>
              <a:ext uri="{FF2B5EF4-FFF2-40B4-BE49-F238E27FC236}">
                <a16:creationId xmlns:a16="http://schemas.microsoft.com/office/drawing/2014/main" id="{AA8CE6D1-5BC8-3400-FFAC-70E836C3FDE0}"/>
              </a:ext>
            </a:extLst>
          </p:cNvPr>
          <p:cNvGraphicFramePr>
            <a:graphicFrameLocks noGrp="1"/>
          </p:cNvGraphicFramePr>
          <p:nvPr>
            <p:extLst>
              <p:ext uri="{D42A27DB-BD31-4B8C-83A1-F6EECF244321}">
                <p14:modId xmlns:p14="http://schemas.microsoft.com/office/powerpoint/2010/main" val="2100994188"/>
              </p:ext>
            </p:extLst>
          </p:nvPr>
        </p:nvGraphicFramePr>
        <p:xfrm>
          <a:off x="1173161" y="1358885"/>
          <a:ext cx="9930267" cy="4889520"/>
        </p:xfrm>
        <a:graphic>
          <a:graphicData uri="http://schemas.openxmlformats.org/drawingml/2006/table">
            <a:tbl>
              <a:tblPr firstRow="1" bandRow="1">
                <a:tableStyleId>{8EC20E35-A176-4012-BC5E-935CFFF8708E}</a:tableStyleId>
              </a:tblPr>
              <a:tblGrid>
                <a:gridCol w="1890946">
                  <a:extLst>
                    <a:ext uri="{9D8B030D-6E8A-4147-A177-3AD203B41FA5}">
                      <a16:colId xmlns:a16="http://schemas.microsoft.com/office/drawing/2014/main" val="3479568966"/>
                    </a:ext>
                  </a:extLst>
                </a:gridCol>
                <a:gridCol w="2418812">
                  <a:extLst>
                    <a:ext uri="{9D8B030D-6E8A-4147-A177-3AD203B41FA5}">
                      <a16:colId xmlns:a16="http://schemas.microsoft.com/office/drawing/2014/main" val="3201975263"/>
                    </a:ext>
                  </a:extLst>
                </a:gridCol>
                <a:gridCol w="5620509">
                  <a:extLst>
                    <a:ext uri="{9D8B030D-6E8A-4147-A177-3AD203B41FA5}">
                      <a16:colId xmlns:a16="http://schemas.microsoft.com/office/drawing/2014/main" val="1139350219"/>
                    </a:ext>
                  </a:extLst>
                </a:gridCol>
              </a:tblGrid>
              <a:tr h="378000">
                <a:tc rowSpan="3">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Connectors</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Input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3x DisplayPort Female</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129418"/>
                  </a:ext>
                </a:extLst>
              </a:tr>
              <a:tr h="378000">
                <a:tc vMerge="1">
                  <a:txBody>
                    <a:bodyPr/>
                    <a:lstStyle/>
                    <a:p>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Output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1x DisplayPort Female</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5294192"/>
                  </a:ext>
                </a:extLst>
              </a:tr>
              <a:tr h="378000">
                <a:tc vMerge="1">
                  <a:txBody>
                    <a:bodyPr/>
                    <a:lstStyle/>
                    <a:p>
                      <a:pPr marL="0" algn="l" defTabSz="914400" rtl="0" eaLnBrk="1" latinLnBrk="0" hangingPunct="1"/>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Power 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USB-C Female</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7299738"/>
                  </a:ext>
                </a:extLst>
              </a:tr>
              <a:tr h="378000">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Compatibility</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OS Support</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Windows10 or later</a:t>
                      </a:r>
                      <a:r>
                        <a:rPr lang="zh-CN" altLang="en-US" sz="1400" b="0" i="0" u="none" strike="noStrike" kern="1200" baseline="0" dirty="0">
                          <a:solidFill>
                            <a:schemeClr val="dk1"/>
                          </a:solidFill>
                          <a:latin typeface="+mn-lt"/>
                          <a:ea typeface="+mn-ea"/>
                          <a:cs typeface="+mn-cs"/>
                        </a:rPr>
                        <a:t>，</a:t>
                      </a:r>
                      <a:r>
                        <a:rPr lang="en-US" altLang="zh-CN" sz="1400" b="0" i="0" u="none" strike="noStrike" kern="1200" baseline="0" dirty="0">
                          <a:solidFill>
                            <a:schemeClr val="dk1"/>
                          </a:solidFill>
                          <a:latin typeface="+mn-lt"/>
                          <a:ea typeface="+mn-ea"/>
                          <a:cs typeface="+mn-cs"/>
                        </a:rPr>
                        <a:t>MacOS12 or later</a:t>
                      </a:r>
                      <a:r>
                        <a:rPr lang="zh-CN" altLang="en-US" sz="1400" b="0" i="0" u="none" strike="noStrike" kern="1200" baseline="0" dirty="0">
                          <a:solidFill>
                            <a:schemeClr val="dk1"/>
                          </a:solidFill>
                          <a:latin typeface="+mn-lt"/>
                          <a:ea typeface="+mn-ea"/>
                          <a:cs typeface="+mn-cs"/>
                        </a:rPr>
                        <a:t>，</a:t>
                      </a:r>
                      <a:r>
                        <a:rPr lang="en-US" altLang="zh-CN" sz="1400" b="0" i="0" u="none" strike="noStrike" kern="1200" baseline="0" dirty="0" err="1">
                          <a:solidFill>
                            <a:schemeClr val="dk1"/>
                          </a:solidFill>
                          <a:latin typeface="+mn-lt"/>
                          <a:ea typeface="+mn-ea"/>
                          <a:cs typeface="+mn-cs"/>
                        </a:rPr>
                        <a:t>LinuxOS</a:t>
                      </a:r>
                      <a:r>
                        <a:rPr lang="en-US" altLang="zh-CN" sz="1400" b="0" i="0" u="none" strike="noStrike" kern="1200" baseline="0" dirty="0">
                          <a:solidFill>
                            <a:schemeClr val="dk1"/>
                          </a:solidFill>
                          <a:latin typeface="+mn-lt"/>
                          <a:ea typeface="+mn-ea"/>
                          <a:cs typeface="+mn-cs"/>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738150"/>
                  </a:ext>
                </a:extLst>
              </a:tr>
              <a:tr h="378000">
                <a:tc rowSpan="3">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Performance</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Display Support</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Up to 8K@60Hz or 4K@240Hz</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1682735"/>
                  </a:ext>
                </a:extLst>
              </a:tr>
              <a:tr h="378000">
                <a:tc vMerge="1">
                  <a:txBody>
                    <a:bodyPr/>
                    <a:lstStyle/>
                    <a:p>
                      <a:endParaRPr lang="zh-CN"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Audio Support</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DTS ,uncompressed digital 7.1, 5.1 or 2ch</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8047927"/>
                  </a:ext>
                </a:extLst>
              </a:tr>
              <a:tr h="378000">
                <a:tc vMerge="1">
                  <a:txBody>
                    <a:bodyPr/>
                    <a:lstStyle/>
                    <a:p>
                      <a:pPr marL="0" algn="l" defTabSz="914400" rtl="0" eaLnBrk="1" latinLnBrk="0" hangingPunct="1"/>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Function Support</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VRR</a:t>
                      </a:r>
                      <a:r>
                        <a:rPr lang="zh-CN" altLang="en-US" sz="1400" b="0" i="0" u="none" strike="noStrike" kern="1200" baseline="0" dirty="0">
                          <a:solidFill>
                            <a:schemeClr val="dk1"/>
                          </a:solidFill>
                          <a:latin typeface="+mn-lt"/>
                          <a:ea typeface="+mn-ea"/>
                          <a:cs typeface="+mn-cs"/>
                        </a:rPr>
                        <a:t>，</a:t>
                      </a:r>
                      <a:r>
                        <a:rPr lang="en-US" altLang="zh-CN" sz="1400" b="0" i="0" u="none" strike="noStrike" kern="1200" baseline="0" dirty="0">
                          <a:solidFill>
                            <a:schemeClr val="dk1"/>
                          </a:solidFill>
                          <a:latin typeface="+mn-lt"/>
                          <a:ea typeface="+mn-ea"/>
                          <a:cs typeface="+mn-cs"/>
                        </a:rPr>
                        <a:t>HDCP2.2</a:t>
                      </a:r>
                      <a:r>
                        <a:rPr lang="zh-CN" altLang="en-US" sz="1400" b="0" i="0" u="none" strike="noStrike" kern="1200" baseline="0" dirty="0">
                          <a:solidFill>
                            <a:schemeClr val="dk1"/>
                          </a:solidFill>
                          <a:latin typeface="+mn-lt"/>
                          <a:ea typeface="+mn-ea"/>
                          <a:cs typeface="+mn-cs"/>
                        </a:rPr>
                        <a:t>，</a:t>
                      </a:r>
                      <a:r>
                        <a:rPr lang="en-US" altLang="zh-CN" sz="1400" b="0" i="0" u="none" strike="noStrike" kern="1200" baseline="0" dirty="0">
                          <a:solidFill>
                            <a:schemeClr val="dk1"/>
                          </a:solidFill>
                          <a:latin typeface="+mn-lt"/>
                          <a:ea typeface="+mn-ea"/>
                          <a:cs typeface="+mn-cs"/>
                        </a:rPr>
                        <a:t>HDR</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364986"/>
                  </a:ext>
                </a:extLst>
              </a:tr>
              <a:tr h="378000">
                <a:tc rowSpan="2">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Physical</a:t>
                      </a:r>
                    </a:p>
                    <a:p>
                      <a:pPr marL="0" algn="l" defTabSz="914400" rtl="0" eaLnBrk="1" latinLnBrk="0" hangingPunct="1"/>
                      <a:r>
                        <a:rPr lang="en-US" altLang="zh-CN" sz="1400" b="0" i="0" u="none" strike="noStrike" kern="1200" baseline="0" dirty="0">
                          <a:solidFill>
                            <a:schemeClr val="dk1"/>
                          </a:solidFill>
                          <a:latin typeface="+mn-lt"/>
                          <a:ea typeface="+mn-ea"/>
                          <a:cs typeface="+mn-cs"/>
                        </a:rPr>
                        <a:t>Characteristics</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Dimension</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4.4 x 2.2 x 0.6 in. (112.2 x 55 x 16mm)</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7262125"/>
                  </a:ext>
                </a:extLst>
              </a:tr>
              <a:tr h="378000">
                <a:tc vMerge="1">
                  <a:txBody>
                    <a:bodyPr/>
                    <a:lstStyle/>
                    <a:p>
                      <a:endParaRPr lang="zh-CN" altLang="en-US" sz="1400"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Material</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Metal and ABS Housing</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651888"/>
                  </a:ext>
                </a:extLst>
              </a:tr>
              <a:tr h="378000">
                <a:tc>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Packaging</a:t>
                      </a:r>
                    </a:p>
                    <a:p>
                      <a:pPr marL="0" algn="l" defTabSz="914400" rtl="0" eaLnBrk="1" latinLnBrk="0" hangingPunct="1"/>
                      <a:r>
                        <a:rPr lang="en-US" altLang="zh-CN" sz="1400" b="0" i="0" u="none" strike="noStrike" kern="1200" baseline="0" dirty="0">
                          <a:solidFill>
                            <a:schemeClr val="dk1"/>
                          </a:solidFill>
                          <a:latin typeface="+mn-lt"/>
                          <a:ea typeface="+mn-ea"/>
                          <a:cs typeface="+mn-cs"/>
                        </a:rPr>
                        <a:t>Information</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400" b="0" i="0" u="none" strike="noStrike" kern="1200" baseline="0" dirty="0">
                          <a:solidFill>
                            <a:schemeClr val="dk1"/>
                          </a:solidFill>
                          <a:latin typeface="+mn-lt"/>
                          <a:ea typeface="+mn-ea"/>
                          <a:cs typeface="+mn-cs"/>
                        </a:rPr>
                        <a:t>Accessories</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fr-FR" altLang="zh-CN" sz="1400" b="0" i="0" u="none" strike="noStrike" kern="1200" baseline="0" dirty="0">
                          <a:solidFill>
                            <a:schemeClr val="dk1"/>
                          </a:solidFill>
                          <a:latin typeface="+mn-lt"/>
                          <a:ea typeface="+mn-ea"/>
                          <a:cs typeface="+mn-cs"/>
                        </a:rPr>
                        <a:t>2x 6 </a:t>
                      </a:r>
                      <a:r>
                        <a:rPr lang="fr-FR" altLang="zh-CN" sz="1400" b="0" i="0" u="none" strike="noStrike" kern="1200" baseline="0" dirty="0" err="1">
                          <a:solidFill>
                            <a:schemeClr val="dk1"/>
                          </a:solidFill>
                          <a:latin typeface="+mn-lt"/>
                          <a:ea typeface="+mn-ea"/>
                          <a:cs typeface="+mn-cs"/>
                        </a:rPr>
                        <a:t>ft</a:t>
                      </a:r>
                      <a:r>
                        <a:rPr lang="fr-FR" altLang="zh-CN" sz="1400" b="0" i="0" u="none" strike="noStrike" kern="1200" baseline="0" dirty="0">
                          <a:solidFill>
                            <a:schemeClr val="dk1"/>
                          </a:solidFill>
                          <a:latin typeface="+mn-lt"/>
                          <a:ea typeface="+mn-ea"/>
                          <a:cs typeface="+mn-cs"/>
                        </a:rPr>
                        <a:t> DP 1.4 </a:t>
                      </a:r>
                      <a:r>
                        <a:rPr lang="fr-FR" altLang="zh-CN" sz="1400" b="0" i="0" u="none" strike="noStrike" kern="1200" baseline="0" dirty="0" err="1">
                          <a:solidFill>
                            <a:schemeClr val="dk1"/>
                          </a:solidFill>
                          <a:latin typeface="+mn-lt"/>
                          <a:ea typeface="+mn-ea"/>
                          <a:cs typeface="+mn-cs"/>
                        </a:rPr>
                        <a:t>Cables</a:t>
                      </a:r>
                      <a:r>
                        <a:rPr lang="fr-FR" altLang="zh-CN" sz="1400" b="0" i="0" u="none" strike="noStrike" kern="1200" baseline="0" dirty="0">
                          <a:solidFill>
                            <a:schemeClr val="dk1"/>
                          </a:solidFill>
                          <a:latin typeface="+mn-lt"/>
                          <a:ea typeface="+mn-ea"/>
                          <a:cs typeface="+mn-cs"/>
                        </a:rPr>
                        <a:t>,</a:t>
                      </a:r>
                    </a:p>
                    <a:p>
                      <a:pPr marL="0" algn="l" defTabSz="914400" rtl="0" eaLnBrk="1" latinLnBrk="0" hangingPunct="1"/>
                      <a:r>
                        <a:rPr lang="en-US" altLang="zh-CN" sz="1400" b="0" i="0" u="none" strike="noStrike" kern="1200" baseline="0" dirty="0">
                          <a:solidFill>
                            <a:schemeClr val="dk1"/>
                          </a:solidFill>
                          <a:latin typeface="+mn-lt"/>
                          <a:ea typeface="+mn-ea"/>
                          <a:cs typeface="+mn-cs"/>
                        </a:rPr>
                        <a:t>1x 6 ft USB-A to USB-C Charging Cable,</a:t>
                      </a:r>
                    </a:p>
                    <a:p>
                      <a:pPr marL="0" algn="l" defTabSz="914400" rtl="0" eaLnBrk="1" latinLnBrk="0" hangingPunct="1"/>
                      <a:r>
                        <a:rPr lang="en-US" altLang="zh-CN" sz="1400" b="0" i="0" u="none" strike="noStrike" kern="1200" baseline="0" dirty="0">
                          <a:solidFill>
                            <a:schemeClr val="dk1"/>
                          </a:solidFill>
                          <a:latin typeface="+mn-lt"/>
                          <a:ea typeface="+mn-ea"/>
                          <a:cs typeface="+mn-cs"/>
                        </a:rPr>
                        <a:t>1x Remote Control, 2x Mounting Brackets &amp; Screws</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2384400"/>
                  </a:ext>
                </a:extLst>
              </a:tr>
              <a:tr h="378000">
                <a:tc>
                  <a:txBody>
                    <a:bodyPr/>
                    <a:lstStyle/>
                    <a:p>
                      <a:r>
                        <a:rPr lang="en-US" altLang="zh-CN" sz="1400" b="0" i="0" u="none" strike="noStrike" kern="1200" baseline="0" dirty="0">
                          <a:solidFill>
                            <a:schemeClr val="dk1"/>
                          </a:solidFill>
                          <a:latin typeface="+mn-lt"/>
                          <a:ea typeface="+mn-ea"/>
                          <a:cs typeface="+mn-cs"/>
                        </a:rPr>
                        <a:t>Certification</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FCC/CE/RoHS</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60758972"/>
                  </a:ext>
                </a:extLst>
              </a:tr>
              <a:tr h="378000">
                <a:tc>
                  <a:txBody>
                    <a:bodyPr/>
                    <a:lstStyle/>
                    <a:p>
                      <a:r>
                        <a:rPr lang="en-US" altLang="zh-CN" sz="1400" b="0" i="0" u="none" strike="noStrike" kern="1200" baseline="0" dirty="0">
                          <a:solidFill>
                            <a:schemeClr val="dk1"/>
                          </a:solidFill>
                          <a:latin typeface="+mn-lt"/>
                          <a:ea typeface="+mn-ea"/>
                          <a:cs typeface="+mn-cs"/>
                        </a:rPr>
                        <a:t>Country of Origin</a:t>
                      </a:r>
                      <a:endParaRPr lang="zh-CN" altLang="en-US" sz="1400" b="0" i="0" u="none" strike="noStrike" kern="1200" baseline="0" dirty="0">
                        <a:solidFill>
                          <a:schemeClr val="dk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gridSpan="2">
                  <a:txBody>
                    <a:bodyPr/>
                    <a:lstStyle/>
                    <a:p>
                      <a:pPr marL="0" algn="l" defTabSz="914400" rtl="0" eaLnBrk="1" latinLnBrk="0" hangingPunct="1"/>
                      <a:r>
                        <a:rPr lang="en-US" altLang="zh-CN" sz="1400" b="0" i="0" u="none" strike="noStrike" kern="1200" baseline="0" dirty="0">
                          <a:solidFill>
                            <a:schemeClr val="dk1"/>
                          </a:solidFill>
                          <a:latin typeface="+mn-lt"/>
                          <a:ea typeface="+mn-ea"/>
                          <a:cs typeface="+mn-cs"/>
                        </a:rPr>
                        <a:t>Thailand</a:t>
                      </a:r>
                      <a:endParaRPr lang="zh-CN" altLang="en-US" sz="1400" b="0" i="0" u="none" strike="noStrike" kern="1200" baseline="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pPr marL="285750" indent="-285750" algn="l" defTabSz="914400" rtl="0" eaLnBrk="1" latinLnBrk="0" hangingPunct="1">
                        <a:buFontTx/>
                        <a:buChar char="-"/>
                      </a:pPr>
                      <a:endParaRPr lang="zh-CN" altLang="en-US" sz="14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5094415"/>
                  </a:ext>
                </a:extLst>
              </a:tr>
            </a:tbl>
          </a:graphicData>
        </a:graphic>
      </p:graphicFrame>
    </p:spTree>
    <p:extLst>
      <p:ext uri="{BB962C8B-B14F-4D97-AF65-F5344CB8AC3E}">
        <p14:creationId xmlns:p14="http://schemas.microsoft.com/office/powerpoint/2010/main" val="41843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a:extLst>
              <a:ext uri="{FF2B5EF4-FFF2-40B4-BE49-F238E27FC236}">
                <a16:creationId xmlns:a16="http://schemas.microsoft.com/office/drawing/2014/main" id="{476F1D18-E7FC-8400-76FA-3F2279E4323D}"/>
              </a:ext>
            </a:extLst>
          </p:cNvPr>
          <p:cNvSpPr/>
          <p:nvPr/>
        </p:nvSpPr>
        <p:spPr>
          <a:xfrm>
            <a:off x="3542347" y="1176337"/>
            <a:ext cx="4825365" cy="2645737"/>
          </a:xfrm>
          <a:prstGeom prst="roundRect">
            <a:avLst>
              <a:gd name="adj" fmla="val 46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descr="几个打开的电脑&#10;&#10;AI 生成的内容可能不正确。">
            <a:extLst>
              <a:ext uri="{FF2B5EF4-FFF2-40B4-BE49-F238E27FC236}">
                <a16:creationId xmlns:a16="http://schemas.microsoft.com/office/drawing/2014/main" id="{72955083-DF69-91B4-CE54-2C3441E7C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430" y="1284758"/>
            <a:ext cx="4623197" cy="2537316"/>
          </a:xfrm>
          <a:prstGeom prst="rect">
            <a:avLst/>
          </a:prstGeom>
        </p:spPr>
      </p:pic>
      <p:sp>
        <p:nvSpPr>
          <p:cNvPr id="10" name="Title 3">
            <a:extLst>
              <a:ext uri="{FF2B5EF4-FFF2-40B4-BE49-F238E27FC236}">
                <a16:creationId xmlns:a16="http://schemas.microsoft.com/office/drawing/2014/main" id="{6485D01B-C2E7-4364-229F-3838CA81EB20}"/>
              </a:ext>
            </a:extLst>
          </p:cNvPr>
          <p:cNvSpPr txBox="1">
            <a:spLocks/>
          </p:cNvSpPr>
          <p:nvPr/>
        </p:nvSpPr>
        <p:spPr>
          <a:xfrm>
            <a:off x="588263" y="574372"/>
            <a:ext cx="11018520" cy="430887"/>
          </a:xfrm>
          <a:prstGeom prst="rect">
            <a:avLst/>
          </a:prstGeom>
        </p:spPr>
        <p:txBody>
          <a:bodyPr vert="horz" wrap="square" lIns="0" tIns="0" rIns="0" bIns="0" rtlCol="0" anchor="t">
            <a:spAutoFit/>
          </a:bodyPr>
          <a:lstStyle>
            <a:lvl1pPr algn="ctr" defTabSz="932563" rtl="0" eaLnBrk="1" latinLnBrk="0" hangingPunct="1">
              <a:lnSpc>
                <a:spcPct val="100000"/>
              </a:lnSpc>
              <a:spcBef>
                <a:spcPct val="0"/>
              </a:spcBef>
              <a:buNone/>
              <a:defRPr lang="zh-TW" altLang="en-US" sz="2800" b="1" kern="1200" cap="none" spc="-50" baseline="0" dirty="0">
                <a:ln w="3175">
                  <a:noFill/>
                </a:ln>
                <a:solidFill>
                  <a:srgbClr val="00599C"/>
                </a:solidFill>
                <a:effectLst/>
                <a:latin typeface="+mj-ea"/>
                <a:ea typeface="+mj-ea"/>
                <a:cs typeface="Segoe UI" pitchFamily="34" charset="0"/>
              </a:defRPr>
            </a:lvl1pPr>
          </a:lstStyle>
          <a:p>
            <a:r>
              <a:rPr lang="en-US" dirty="0">
                <a:solidFill>
                  <a:schemeClr val="tx1"/>
                </a:solidFill>
                <a:latin typeface="+mj-lt"/>
              </a:rPr>
              <a:t>Specification</a:t>
            </a:r>
          </a:p>
        </p:txBody>
      </p:sp>
      <p:graphicFrame>
        <p:nvGraphicFramePr>
          <p:cNvPr id="11" name="表格 5">
            <a:extLst>
              <a:ext uri="{FF2B5EF4-FFF2-40B4-BE49-F238E27FC236}">
                <a16:creationId xmlns:a16="http://schemas.microsoft.com/office/drawing/2014/main" id="{72306470-2CE2-75DF-86F8-0E12632BAC50}"/>
              </a:ext>
            </a:extLst>
          </p:cNvPr>
          <p:cNvGraphicFramePr>
            <a:graphicFrameLocks noGrp="1"/>
          </p:cNvGraphicFramePr>
          <p:nvPr>
            <p:extLst>
              <p:ext uri="{D42A27DB-BD31-4B8C-83A1-F6EECF244321}">
                <p14:modId xmlns:p14="http://schemas.microsoft.com/office/powerpoint/2010/main" val="3220287062"/>
              </p:ext>
            </p:extLst>
          </p:nvPr>
        </p:nvGraphicFramePr>
        <p:xfrm>
          <a:off x="711770" y="4098925"/>
          <a:ext cx="10768460" cy="2367455"/>
        </p:xfrm>
        <a:graphic>
          <a:graphicData uri="http://schemas.openxmlformats.org/drawingml/2006/table">
            <a:tbl>
              <a:tblPr firstRow="1" bandRow="1">
                <a:tableStyleId>{793D81CF-94F2-401A-BA57-92F5A7B2D0C5}</a:tableStyleId>
              </a:tblPr>
              <a:tblGrid>
                <a:gridCol w="2128460">
                  <a:extLst>
                    <a:ext uri="{9D8B030D-6E8A-4147-A177-3AD203B41FA5}">
                      <a16:colId xmlns:a16="http://schemas.microsoft.com/office/drawing/2014/main" val="20001"/>
                    </a:ext>
                  </a:extLst>
                </a:gridCol>
                <a:gridCol w="216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666894737"/>
                    </a:ext>
                  </a:extLst>
                </a:gridCol>
                <a:gridCol w="2160000">
                  <a:extLst>
                    <a:ext uri="{9D8B030D-6E8A-4147-A177-3AD203B41FA5}">
                      <a16:colId xmlns:a16="http://schemas.microsoft.com/office/drawing/2014/main" val="1132821386"/>
                    </a:ext>
                  </a:extLst>
                </a:gridCol>
                <a:gridCol w="2160000">
                  <a:extLst>
                    <a:ext uri="{9D8B030D-6E8A-4147-A177-3AD203B41FA5}">
                      <a16:colId xmlns:a16="http://schemas.microsoft.com/office/drawing/2014/main" val="1999925144"/>
                    </a:ext>
                  </a:extLst>
                </a:gridCol>
              </a:tblGrid>
              <a:tr h="351816">
                <a:tc>
                  <a:txBody>
                    <a:bodyPr/>
                    <a:lstStyle/>
                    <a:p>
                      <a:pPr algn="ctr"/>
                      <a:r>
                        <a:rPr lang="en-US" altLang="zh-TW" sz="1200" b="1" dirty="0">
                          <a:solidFill>
                            <a:schemeClr val="bg1"/>
                          </a:solidFill>
                        </a:rPr>
                        <a:t>Resolution</a:t>
                      </a: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200" b="1" dirty="0">
                          <a:solidFill>
                            <a:schemeClr val="bg1"/>
                          </a:solidFill>
                        </a:rPr>
                        <a:t>DP Cable Length</a:t>
                      </a:r>
                    </a:p>
                    <a:p>
                      <a:pPr algn="ctr"/>
                      <a:r>
                        <a:rPr lang="en-US" altLang="zh-TW" sz="1200" b="1" dirty="0">
                          <a:solidFill>
                            <a:schemeClr val="bg1"/>
                          </a:solidFill>
                        </a:rPr>
                        <a:t>(for IN 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200" b="1" dirty="0">
                          <a:solidFill>
                            <a:schemeClr val="bg1"/>
                          </a:solidFill>
                        </a:rPr>
                        <a:t>DP Cable Length</a:t>
                      </a:r>
                    </a:p>
                    <a:p>
                      <a:pPr algn="ctr"/>
                      <a:r>
                        <a:rPr lang="en-US" altLang="zh-TW" sz="1200" b="1" dirty="0">
                          <a:solidFill>
                            <a:schemeClr val="bg1"/>
                          </a:solidFill>
                        </a:rPr>
                        <a:t>(for OUT 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200" b="1" dirty="0">
                          <a:solidFill>
                            <a:schemeClr val="bg1"/>
                          </a:solidFill>
                        </a:rPr>
                        <a:t>DP Cable </a:t>
                      </a:r>
                    </a:p>
                    <a:p>
                      <a:pPr algn="ctr"/>
                      <a:r>
                        <a:rPr lang="en-US" altLang="zh-TW" sz="1200" b="1" dirty="0">
                          <a:solidFill>
                            <a:schemeClr val="bg1"/>
                          </a:solidFill>
                        </a:rPr>
                        <a:t>Length(Total)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1200" b="1" dirty="0">
                          <a:solidFill>
                            <a:schemeClr val="bg1"/>
                          </a:solidFill>
                        </a:rPr>
                        <a:t>AWG</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2051">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altLang="zh-CN" sz="1400" kern="1200" dirty="0">
                          <a:solidFill>
                            <a:schemeClr val="dk1"/>
                          </a:solidFill>
                          <a:latin typeface="+mn-lt"/>
                          <a:ea typeface="+mn-ea"/>
                          <a:cs typeface="+mn-cs"/>
                        </a:rPr>
                        <a:t>8K@60Hz</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≤13ft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≤13ft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≤26ft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altLang="zh-CN" sz="1400" kern="1200" dirty="0">
                          <a:solidFill>
                            <a:schemeClr val="dk1"/>
                          </a:solidFill>
                          <a:latin typeface="+mn-lt"/>
                          <a:ea typeface="+mn-ea"/>
                          <a:cs typeface="+mn-cs"/>
                        </a:rPr>
                        <a:t>28AWG(DP1.4)</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3063538"/>
                  </a:ext>
                </a:extLst>
              </a:tr>
              <a:tr h="382051">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4K@240Hz</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≤13ft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≤13ft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≤26ft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28AWG(DP1.4)</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761154"/>
                  </a:ext>
                </a:extLst>
              </a:tr>
              <a:tr h="382051">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4K@144Hz</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≤16ft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≤16ft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≤32ft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a:solidFill>
                            <a:schemeClr val="dk1"/>
                          </a:solidFill>
                          <a:latin typeface="+mn-lt"/>
                          <a:ea typeface="+mn-ea"/>
                          <a:cs typeface="+mn-cs"/>
                        </a:rPr>
                        <a:t>28AWG(DP1.4)</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6109173"/>
                  </a:ext>
                </a:extLst>
              </a:tr>
              <a:tr h="382051">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4K@60Hz</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a:solidFill>
                            <a:schemeClr val="dk1"/>
                          </a:solidFill>
                          <a:latin typeface="+mn-lt"/>
                          <a:ea typeface="+mn-ea"/>
                          <a:cs typeface="+mn-cs"/>
                        </a:rPr>
                        <a:t>≤20ft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≤20ft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≤40ft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28AWG(DP1.2)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34144562"/>
                  </a:ext>
                </a:extLst>
              </a:tr>
              <a:tr h="382051">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1080p@60Hz</a:t>
                      </a:r>
                    </a:p>
                  </a:txBody>
                  <a:tcPr marL="0" marR="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≤25ft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≤25ft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≤50ft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39370" lvl="0" indent="0" algn="ctr" defTabSz="914400" rtl="0" eaLnBrk="1" fontAlgn="auto" latinLnBrk="0" hangingPunct="1">
                        <a:lnSpc>
                          <a:spcPct val="103000"/>
                        </a:lnSpc>
                        <a:spcBef>
                          <a:spcPts val="10"/>
                        </a:spcBef>
                        <a:spcAft>
                          <a:spcPts val="0"/>
                        </a:spcAft>
                        <a:buClrTx/>
                        <a:buSzTx/>
                        <a:buFont typeface="Wingdings"/>
                        <a:buNone/>
                        <a:tabLst>
                          <a:tab pos="219075" algn="l"/>
                        </a:tabLst>
                        <a:defRPr/>
                      </a:pPr>
                      <a:r>
                        <a:rPr lang="en-US" sz="1400" kern="1200" dirty="0">
                          <a:solidFill>
                            <a:schemeClr val="dk1"/>
                          </a:solidFill>
                          <a:latin typeface="+mn-lt"/>
                          <a:ea typeface="+mn-ea"/>
                          <a:cs typeface="+mn-cs"/>
                        </a:rPr>
                        <a:t>28AWG(DP1.2)</a:t>
                      </a:r>
                    </a:p>
                  </a:txBody>
                  <a:tcPr marL="0" marR="0"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7085097"/>
                  </a:ext>
                </a:extLst>
              </a:tr>
            </a:tbl>
          </a:graphicData>
        </a:graphic>
      </p:graphicFrame>
    </p:spTree>
    <p:extLst>
      <p:ext uri="{BB962C8B-B14F-4D97-AF65-F5344CB8AC3E}">
        <p14:creationId xmlns:p14="http://schemas.microsoft.com/office/powerpoint/2010/main" val="113400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35423-8542-2CEF-411D-63E1CF3AE1B2}"/>
              </a:ext>
            </a:extLst>
          </p:cNvPr>
          <p:cNvSpPr>
            <a:spLocks noGrp="1"/>
          </p:cNvSpPr>
          <p:nvPr>
            <p:ph type="title"/>
          </p:nvPr>
        </p:nvSpPr>
        <p:spPr>
          <a:xfrm>
            <a:off x="831850" y="3103563"/>
            <a:ext cx="10515600" cy="719137"/>
          </a:xfrm>
        </p:spPr>
        <p:txBody>
          <a:bodyPr/>
          <a:lstStyle/>
          <a:p>
            <a:r>
              <a:rPr lang="en-US" altLang="zh-CN" sz="6000" dirty="0"/>
              <a:t>Thanks!</a:t>
            </a:r>
            <a:endParaRPr lang="zh-CN" altLang="en-US" sz="6000" dirty="0"/>
          </a:p>
        </p:txBody>
      </p:sp>
    </p:spTree>
    <p:extLst>
      <p:ext uri="{BB962C8B-B14F-4D97-AF65-F5344CB8AC3E}">
        <p14:creationId xmlns:p14="http://schemas.microsoft.com/office/powerpoint/2010/main" val="4096905622"/>
      </p:ext>
    </p:extLst>
  </p:cSld>
  <p:clrMapOvr>
    <a:masterClrMapping/>
  </p:clrMapOvr>
</p:sld>
</file>

<file path=ppt/theme/theme1.xml><?xml version="1.0" encoding="utf-8"?>
<a:theme xmlns:a="http://schemas.openxmlformats.org/drawingml/2006/main" name="Office 主题​​">
  <a:themeElements>
    <a:clrScheme name="Genixlinks">
      <a:dk1>
        <a:srgbClr val="0C2D3C"/>
      </a:dk1>
      <a:lt1>
        <a:srgbClr val="FFFFFF"/>
      </a:lt1>
      <a:dk2>
        <a:srgbClr val="0C2D3C"/>
      </a:dk2>
      <a:lt2>
        <a:srgbClr val="FFFFFF"/>
      </a:lt2>
      <a:accent1>
        <a:srgbClr val="0F98DC"/>
      </a:accent1>
      <a:accent2>
        <a:srgbClr val="0FCBDC"/>
      </a:accent2>
      <a:accent3>
        <a:srgbClr val="0FBADC"/>
      </a:accent3>
      <a:accent4>
        <a:srgbClr val="0FA9DC"/>
      </a:accent4>
      <a:accent5>
        <a:srgbClr val="0F87DC"/>
      </a:accent5>
      <a:accent6>
        <a:srgbClr val="0F87DC"/>
      </a:accent6>
      <a:hlink>
        <a:srgbClr val="0563C1"/>
      </a:hlink>
      <a:folHlink>
        <a:srgbClr val="DCBA0F"/>
      </a:folHlink>
    </a:clrScheme>
    <a:fontScheme name="Genixlinks">
      <a:majorFont>
        <a:latin typeface="Roboto"/>
        <a:ea typeface="微软雅黑"/>
        <a:cs typeface=""/>
      </a:majorFont>
      <a:minorFont>
        <a:latin typeface="Roboto"/>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1744</TotalTime>
  <Words>224</Words>
  <Application>Microsoft Office PowerPoint</Application>
  <PresentationFormat>宽屏</PresentationFormat>
  <Paragraphs>74</Paragraphs>
  <Slides>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vt:i4>
      </vt:variant>
    </vt:vector>
  </HeadingPairs>
  <TitlesOfParts>
    <vt:vector size="12" baseType="lpstr">
      <vt:lpstr>等线</vt:lpstr>
      <vt:lpstr>Arial</vt:lpstr>
      <vt:lpstr>Roboto</vt:lpstr>
      <vt:lpstr>Roboto Light</vt:lpstr>
      <vt:lpstr>Wingdings</vt:lpstr>
      <vt:lpstr>Office 主题​​</vt:lpstr>
      <vt:lpstr>DisplayPort 1.4 Switch 3-in-1-out</vt:lpstr>
      <vt:lpstr>PowerPoint 演示文稿</vt:lpstr>
      <vt:lpstr>PowerPoint 演示文稿</vt:lpstr>
      <vt:lpstr>PowerPoint 演示文稿</vt:lpstr>
      <vt:lpstr>PowerPoint 演示文稿</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Demi</dc:creator>
  <cp:lastModifiedBy>Demi Chow</cp:lastModifiedBy>
  <cp:revision>121</cp:revision>
  <dcterms:created xsi:type="dcterms:W3CDTF">2024-05-24T08:32:20Z</dcterms:created>
  <dcterms:modified xsi:type="dcterms:W3CDTF">2025-10-22T08:34:43Z</dcterms:modified>
</cp:coreProperties>
</file>