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301" r:id="rId3"/>
    <p:sldId id="304" r:id="rId4"/>
    <p:sldId id="305" r:id="rId5"/>
    <p:sldId id="306" r:id="rId6"/>
    <p:sldId id="309" r:id="rId7"/>
    <p:sldId id="308" r:id="rId8"/>
    <p:sldId id="299" r:id="rId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MI Meeting" initials="CM" lastIdx="1" clrIdx="0">
    <p:extLst>
      <p:ext uri="{19B8F6BF-5375-455C-9EA6-DF929625EA0E}">
        <p15:presenceInfo xmlns:p15="http://schemas.microsoft.com/office/powerpoint/2012/main" userId="1e57e5edcbe179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EFF"/>
    <a:srgbClr val="EFF7FB"/>
    <a:srgbClr val="F7FCFD"/>
    <a:srgbClr val="F0F7FA"/>
    <a:srgbClr val="E7F1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30" autoAdjust="0"/>
    <p:restoredTop sz="94660"/>
  </p:normalViewPr>
  <p:slideViewPr>
    <p:cSldViewPr snapToGrid="0">
      <p:cViewPr>
        <p:scale>
          <a:sx n="100" d="100"/>
          <a:sy n="100" d="100"/>
        </p:scale>
        <p:origin x="4332" y="2028"/>
      </p:cViewPr>
      <p:guideLst/>
    </p:cSldViewPr>
  </p:slideViewPr>
  <p:notesTextViewPr>
    <p:cViewPr>
      <p:scale>
        <a:sx n="3" d="2"/>
        <a:sy n="3" d="2"/>
      </p:scale>
      <p:origin x="0" y="0"/>
    </p:cViewPr>
  </p:notesTextViewPr>
  <p:notesViewPr>
    <p:cSldViewPr snapToGrid="0">
      <p:cViewPr varScale="1">
        <p:scale>
          <a:sx n="152" d="100"/>
          <a:sy n="152" d="100"/>
        </p:scale>
        <p:origin x="4752"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C2B3B-724F-46E9-8F1D-E73BB518AE27}" type="datetimeFigureOut">
              <a:rPr lang="zh-CN" altLang="en-US" smtClean="0"/>
              <a:t>2025/9/10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98332-7C5F-4B66-A76C-B438D89BD745}" type="slidenum">
              <a:rPr lang="zh-CN" altLang="en-US" smtClean="0"/>
              <a:t>‹#›</a:t>
            </a:fld>
            <a:endParaRPr lang="zh-CN" altLang="en-US"/>
          </a:p>
        </p:txBody>
      </p:sp>
    </p:spTree>
    <p:extLst>
      <p:ext uri="{BB962C8B-B14F-4D97-AF65-F5344CB8AC3E}">
        <p14:creationId xmlns:p14="http://schemas.microsoft.com/office/powerpoint/2010/main" val="196075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9998332-7C5F-4B66-A76C-B438D89BD745}" type="slidenum">
              <a:rPr lang="zh-CN" altLang="en-US" smtClean="0"/>
              <a:t>7</a:t>
            </a:fld>
            <a:endParaRPr lang="zh-CN" altLang="en-US"/>
          </a:p>
        </p:txBody>
      </p:sp>
    </p:spTree>
    <p:extLst>
      <p:ext uri="{BB962C8B-B14F-4D97-AF65-F5344CB8AC3E}">
        <p14:creationId xmlns:p14="http://schemas.microsoft.com/office/powerpoint/2010/main" val="9530787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0B382C-E9A1-7A47-C800-351C672C8C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标题 1">
            <a:extLst>
              <a:ext uri="{FF2B5EF4-FFF2-40B4-BE49-F238E27FC236}">
                <a16:creationId xmlns:a16="http://schemas.microsoft.com/office/drawing/2014/main" id="{6DA08CC5-FE7E-5916-DB4B-319B5EB4E9EC}"/>
              </a:ext>
            </a:extLst>
          </p:cNvPr>
          <p:cNvSpPr>
            <a:spLocks noGrp="1"/>
          </p:cNvSpPr>
          <p:nvPr>
            <p:ph type="ctrTitle" hasCustomPrompt="1"/>
          </p:nvPr>
        </p:nvSpPr>
        <p:spPr>
          <a:xfrm>
            <a:off x="399232" y="2300025"/>
            <a:ext cx="6377426" cy="1395062"/>
          </a:xfrm>
        </p:spPr>
        <p:txBody>
          <a:bodyPr anchor="b">
            <a:normAutofit/>
          </a:bodyPr>
          <a:lstStyle>
            <a:lvl1pPr algn="l">
              <a:defRPr sz="4400" b="1">
                <a:solidFill>
                  <a:schemeClr val="bg1"/>
                </a:solidFill>
              </a:defRPr>
            </a:lvl1pPr>
          </a:lstStyle>
          <a:p>
            <a:r>
              <a:rPr lang="en-US" altLang="zh-CN" dirty="0"/>
              <a:t>Insert Title: Write your main message</a:t>
            </a:r>
            <a:endParaRPr lang="zh-CN" altLang="en-US" dirty="0"/>
          </a:p>
        </p:txBody>
      </p:sp>
      <p:sp>
        <p:nvSpPr>
          <p:cNvPr id="3" name="副标题 2">
            <a:extLst>
              <a:ext uri="{FF2B5EF4-FFF2-40B4-BE49-F238E27FC236}">
                <a16:creationId xmlns:a16="http://schemas.microsoft.com/office/drawing/2014/main" id="{8BAD5178-966F-7580-3310-CB9BD7BC882B}"/>
              </a:ext>
            </a:extLst>
          </p:cNvPr>
          <p:cNvSpPr>
            <a:spLocks noGrp="1"/>
          </p:cNvSpPr>
          <p:nvPr>
            <p:ph type="subTitle" idx="1" hasCustomPrompt="1"/>
          </p:nvPr>
        </p:nvSpPr>
        <p:spPr>
          <a:xfrm>
            <a:off x="399232" y="3787162"/>
            <a:ext cx="5247048" cy="64178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Subtitle: Expand on the main title</a:t>
            </a:r>
            <a:endParaRPr lang="zh-CN" altLang="en-US" dirty="0"/>
          </a:p>
        </p:txBody>
      </p:sp>
      <p:pic>
        <p:nvPicPr>
          <p:cNvPr id="10" name="图片 9">
            <a:extLst>
              <a:ext uri="{FF2B5EF4-FFF2-40B4-BE49-F238E27FC236}">
                <a16:creationId xmlns:a16="http://schemas.microsoft.com/office/drawing/2014/main" id="{523F5852-83AA-6CE9-3909-C825853C48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32" y="202283"/>
            <a:ext cx="2247256" cy="569244"/>
          </a:xfrm>
          <a:prstGeom prst="rect">
            <a:avLst/>
          </a:prstGeom>
        </p:spPr>
      </p:pic>
      <p:sp>
        <p:nvSpPr>
          <p:cNvPr id="15" name="文本框 14">
            <a:extLst>
              <a:ext uri="{FF2B5EF4-FFF2-40B4-BE49-F238E27FC236}">
                <a16:creationId xmlns:a16="http://schemas.microsoft.com/office/drawing/2014/main" id="{EAEDA477-1697-A766-131D-7CA574ACD97B}"/>
              </a:ext>
            </a:extLst>
          </p:cNvPr>
          <p:cNvSpPr txBox="1"/>
          <p:nvPr userDrawn="1"/>
        </p:nvSpPr>
        <p:spPr>
          <a:xfrm>
            <a:off x="4239815" y="6431117"/>
            <a:ext cx="3712370" cy="307777"/>
          </a:xfrm>
          <a:prstGeom prst="rect">
            <a:avLst/>
          </a:prstGeom>
          <a:noFill/>
        </p:spPr>
        <p:txBody>
          <a:bodyPr wrap="square" rtlCol="0">
            <a:spAutoFit/>
          </a:bodyPr>
          <a:lstStyle/>
          <a:p>
            <a:pPr algn="ctr"/>
            <a:r>
              <a:rPr lang="en-US" altLang="zh-CN" sz="1400" dirty="0">
                <a:solidFill>
                  <a:schemeClr val="bg1"/>
                </a:solidFill>
                <a:latin typeface="Roboto Light" panose="02000000000000000000" pitchFamily="2" charset="0"/>
                <a:ea typeface="Roboto Light" panose="02000000000000000000" pitchFamily="2" charset="0"/>
              </a:rPr>
              <a:t>Focus on connecting different devices</a:t>
            </a:r>
            <a:endParaRPr lang="zh-CN" altLang="en-US" sz="1400" dirty="0">
              <a:solidFill>
                <a:schemeClr val="bg1"/>
              </a:solidFill>
              <a:latin typeface="Roboto Light" panose="02000000000000000000" pitchFamily="2" charset="0"/>
            </a:endParaRPr>
          </a:p>
        </p:txBody>
      </p:sp>
    </p:spTree>
    <p:extLst>
      <p:ext uri="{BB962C8B-B14F-4D97-AF65-F5344CB8AC3E}">
        <p14:creationId xmlns:p14="http://schemas.microsoft.com/office/powerpoint/2010/main" val="3613697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_1">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6405A5-B440-94A7-B70C-6D7841DA82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10" name="标题 1">
            <a:extLst>
              <a:ext uri="{FF2B5EF4-FFF2-40B4-BE49-F238E27FC236}">
                <a16:creationId xmlns:a16="http://schemas.microsoft.com/office/drawing/2014/main" id="{F99B88A5-0A5D-5EFB-87D1-B95FC2A2159E}"/>
              </a:ext>
            </a:extLst>
          </p:cNvPr>
          <p:cNvSpPr>
            <a:spLocks noGrp="1"/>
          </p:cNvSpPr>
          <p:nvPr>
            <p:ph type="ctrTitle" hasCustomPrompt="1"/>
          </p:nvPr>
        </p:nvSpPr>
        <p:spPr>
          <a:xfrm>
            <a:off x="399232" y="2300025"/>
            <a:ext cx="6377426" cy="1395062"/>
          </a:xfrm>
        </p:spPr>
        <p:txBody>
          <a:bodyPr anchor="b">
            <a:normAutofit/>
          </a:bodyPr>
          <a:lstStyle>
            <a:lvl1pPr algn="l">
              <a:defRPr sz="4400" b="1">
                <a:solidFill>
                  <a:schemeClr val="bg1"/>
                </a:solidFill>
              </a:defRPr>
            </a:lvl1pPr>
          </a:lstStyle>
          <a:p>
            <a:r>
              <a:rPr lang="en-US" altLang="zh-CN" dirty="0"/>
              <a:t>Insert Title: Write your main message</a:t>
            </a:r>
            <a:endParaRPr lang="zh-CN" altLang="en-US" dirty="0"/>
          </a:p>
        </p:txBody>
      </p:sp>
      <p:sp>
        <p:nvSpPr>
          <p:cNvPr id="11" name="副标题 2">
            <a:extLst>
              <a:ext uri="{FF2B5EF4-FFF2-40B4-BE49-F238E27FC236}">
                <a16:creationId xmlns:a16="http://schemas.microsoft.com/office/drawing/2014/main" id="{A53E4364-280F-2C1D-0768-2E72DA0E71E7}"/>
              </a:ext>
            </a:extLst>
          </p:cNvPr>
          <p:cNvSpPr>
            <a:spLocks noGrp="1"/>
          </p:cNvSpPr>
          <p:nvPr>
            <p:ph type="subTitle" idx="1" hasCustomPrompt="1"/>
          </p:nvPr>
        </p:nvSpPr>
        <p:spPr>
          <a:xfrm>
            <a:off x="399232" y="3787162"/>
            <a:ext cx="5247048" cy="64178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Subtitle: Expand on the main title</a:t>
            </a:r>
            <a:endParaRPr lang="zh-CN" altLang="en-US" dirty="0"/>
          </a:p>
        </p:txBody>
      </p:sp>
      <p:pic>
        <p:nvPicPr>
          <p:cNvPr id="12" name="图片 11">
            <a:extLst>
              <a:ext uri="{FF2B5EF4-FFF2-40B4-BE49-F238E27FC236}">
                <a16:creationId xmlns:a16="http://schemas.microsoft.com/office/drawing/2014/main" id="{63EB1B71-4011-7B23-3173-BB69BAB095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32" y="202283"/>
            <a:ext cx="2247256" cy="569244"/>
          </a:xfrm>
          <a:prstGeom prst="rect">
            <a:avLst/>
          </a:prstGeom>
        </p:spPr>
      </p:pic>
    </p:spTree>
    <p:extLst>
      <p:ext uri="{BB962C8B-B14F-4D97-AF65-F5344CB8AC3E}">
        <p14:creationId xmlns:p14="http://schemas.microsoft.com/office/powerpoint/2010/main" val="3269480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_2">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2F5168F-4E7A-9EEF-28DE-CC4CFA5754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10" name="标题 1">
            <a:extLst>
              <a:ext uri="{FF2B5EF4-FFF2-40B4-BE49-F238E27FC236}">
                <a16:creationId xmlns:a16="http://schemas.microsoft.com/office/drawing/2014/main" id="{F99B88A5-0A5D-5EFB-87D1-B95FC2A2159E}"/>
              </a:ext>
            </a:extLst>
          </p:cNvPr>
          <p:cNvSpPr>
            <a:spLocks noGrp="1"/>
          </p:cNvSpPr>
          <p:nvPr>
            <p:ph type="ctrTitle" hasCustomPrompt="1"/>
          </p:nvPr>
        </p:nvSpPr>
        <p:spPr>
          <a:xfrm>
            <a:off x="399232" y="2300025"/>
            <a:ext cx="6377426" cy="1395062"/>
          </a:xfrm>
        </p:spPr>
        <p:txBody>
          <a:bodyPr anchor="b">
            <a:normAutofit/>
          </a:bodyPr>
          <a:lstStyle>
            <a:lvl1pPr algn="l">
              <a:defRPr sz="4400" b="1">
                <a:solidFill>
                  <a:schemeClr val="bg1"/>
                </a:solidFill>
              </a:defRPr>
            </a:lvl1pPr>
          </a:lstStyle>
          <a:p>
            <a:r>
              <a:rPr lang="en-US" altLang="zh-CN" dirty="0"/>
              <a:t>Insert Title: Write your main message</a:t>
            </a:r>
            <a:endParaRPr lang="zh-CN" altLang="en-US" dirty="0"/>
          </a:p>
        </p:txBody>
      </p:sp>
      <p:sp>
        <p:nvSpPr>
          <p:cNvPr id="11" name="副标题 2">
            <a:extLst>
              <a:ext uri="{FF2B5EF4-FFF2-40B4-BE49-F238E27FC236}">
                <a16:creationId xmlns:a16="http://schemas.microsoft.com/office/drawing/2014/main" id="{A53E4364-280F-2C1D-0768-2E72DA0E71E7}"/>
              </a:ext>
            </a:extLst>
          </p:cNvPr>
          <p:cNvSpPr>
            <a:spLocks noGrp="1"/>
          </p:cNvSpPr>
          <p:nvPr>
            <p:ph type="subTitle" idx="1" hasCustomPrompt="1"/>
          </p:nvPr>
        </p:nvSpPr>
        <p:spPr>
          <a:xfrm>
            <a:off x="399232" y="3787162"/>
            <a:ext cx="5247048" cy="64178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Subtitle: Expand on the main title</a:t>
            </a:r>
            <a:endParaRPr lang="zh-CN" altLang="en-US" dirty="0"/>
          </a:p>
        </p:txBody>
      </p:sp>
      <p:pic>
        <p:nvPicPr>
          <p:cNvPr id="12" name="图片 11">
            <a:extLst>
              <a:ext uri="{FF2B5EF4-FFF2-40B4-BE49-F238E27FC236}">
                <a16:creationId xmlns:a16="http://schemas.microsoft.com/office/drawing/2014/main" id="{63EB1B71-4011-7B23-3173-BB69BAB095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32" y="202283"/>
            <a:ext cx="2247256" cy="569244"/>
          </a:xfrm>
          <a:prstGeom prst="rect">
            <a:avLst/>
          </a:prstGeom>
        </p:spPr>
      </p:pic>
    </p:spTree>
    <p:extLst>
      <p:ext uri="{BB962C8B-B14F-4D97-AF65-F5344CB8AC3E}">
        <p14:creationId xmlns:p14="http://schemas.microsoft.com/office/powerpoint/2010/main" val="3722044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_3">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45D5979-42F5-B6E3-A997-943B4DCAD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10" name="标题 1">
            <a:extLst>
              <a:ext uri="{FF2B5EF4-FFF2-40B4-BE49-F238E27FC236}">
                <a16:creationId xmlns:a16="http://schemas.microsoft.com/office/drawing/2014/main" id="{F99B88A5-0A5D-5EFB-87D1-B95FC2A2159E}"/>
              </a:ext>
            </a:extLst>
          </p:cNvPr>
          <p:cNvSpPr>
            <a:spLocks noGrp="1"/>
          </p:cNvSpPr>
          <p:nvPr>
            <p:ph type="ctrTitle" hasCustomPrompt="1"/>
          </p:nvPr>
        </p:nvSpPr>
        <p:spPr>
          <a:xfrm>
            <a:off x="399232" y="2300025"/>
            <a:ext cx="6377426" cy="1395062"/>
          </a:xfrm>
        </p:spPr>
        <p:txBody>
          <a:bodyPr anchor="b">
            <a:normAutofit/>
          </a:bodyPr>
          <a:lstStyle>
            <a:lvl1pPr algn="l">
              <a:defRPr sz="4400" b="1">
                <a:solidFill>
                  <a:schemeClr val="bg1"/>
                </a:solidFill>
              </a:defRPr>
            </a:lvl1pPr>
          </a:lstStyle>
          <a:p>
            <a:r>
              <a:rPr lang="en-US" altLang="zh-CN" dirty="0"/>
              <a:t>Insert Title: Write your main message</a:t>
            </a:r>
            <a:endParaRPr lang="zh-CN" altLang="en-US" dirty="0"/>
          </a:p>
        </p:txBody>
      </p:sp>
      <p:sp>
        <p:nvSpPr>
          <p:cNvPr id="11" name="副标题 2">
            <a:extLst>
              <a:ext uri="{FF2B5EF4-FFF2-40B4-BE49-F238E27FC236}">
                <a16:creationId xmlns:a16="http://schemas.microsoft.com/office/drawing/2014/main" id="{A53E4364-280F-2C1D-0768-2E72DA0E71E7}"/>
              </a:ext>
            </a:extLst>
          </p:cNvPr>
          <p:cNvSpPr>
            <a:spLocks noGrp="1"/>
          </p:cNvSpPr>
          <p:nvPr>
            <p:ph type="subTitle" idx="1" hasCustomPrompt="1"/>
          </p:nvPr>
        </p:nvSpPr>
        <p:spPr>
          <a:xfrm>
            <a:off x="399232" y="3787162"/>
            <a:ext cx="5247048" cy="64178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Subtitle: Expand on the main title</a:t>
            </a:r>
            <a:endParaRPr lang="zh-CN" altLang="en-US" dirty="0"/>
          </a:p>
        </p:txBody>
      </p:sp>
      <p:pic>
        <p:nvPicPr>
          <p:cNvPr id="12" name="图片 11">
            <a:extLst>
              <a:ext uri="{FF2B5EF4-FFF2-40B4-BE49-F238E27FC236}">
                <a16:creationId xmlns:a16="http://schemas.microsoft.com/office/drawing/2014/main" id="{63EB1B71-4011-7B23-3173-BB69BAB095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32" y="202283"/>
            <a:ext cx="2247256" cy="569244"/>
          </a:xfrm>
          <a:prstGeom prst="rect">
            <a:avLst/>
          </a:prstGeom>
        </p:spPr>
      </p:pic>
      <p:pic>
        <p:nvPicPr>
          <p:cNvPr id="6" name="图片 5">
            <a:extLst>
              <a:ext uri="{FF2B5EF4-FFF2-40B4-BE49-F238E27FC236}">
                <a16:creationId xmlns:a16="http://schemas.microsoft.com/office/drawing/2014/main" id="{AF14F6CF-62F8-55C7-1003-4D4A3FEED92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2020" b="9061"/>
          <a:stretch/>
        </p:blipFill>
        <p:spPr>
          <a:xfrm>
            <a:off x="7343775" y="1"/>
            <a:ext cx="4318243" cy="6858000"/>
          </a:xfrm>
          <a:prstGeom prst="rect">
            <a:avLst/>
          </a:prstGeom>
        </p:spPr>
      </p:pic>
    </p:spTree>
    <p:extLst>
      <p:ext uri="{BB962C8B-B14F-4D97-AF65-F5344CB8AC3E}">
        <p14:creationId xmlns:p14="http://schemas.microsoft.com/office/powerpoint/2010/main" val="3352339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with Image">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8808199-77E1-83B9-EBE5-4E2580409ED2}"/>
              </a:ext>
            </a:extLst>
          </p:cNvPr>
          <p:cNvPicPr>
            <a:picLocks noChangeAspect="1"/>
          </p:cNvPicPr>
          <p:nvPr userDrawn="1"/>
        </p:nvPicPr>
        <p:blipFill>
          <a:blip r:embed="rId2"/>
          <a:stretch>
            <a:fillRect/>
          </a:stretch>
        </p:blipFill>
        <p:spPr>
          <a:xfrm>
            <a:off x="0" y="0"/>
            <a:ext cx="12192000" cy="6854334"/>
          </a:xfrm>
          <a:prstGeom prst="rect">
            <a:avLst/>
          </a:prstGeom>
        </p:spPr>
      </p:pic>
      <p:pic>
        <p:nvPicPr>
          <p:cNvPr id="7" name="图片 6">
            <a:extLst>
              <a:ext uri="{FF2B5EF4-FFF2-40B4-BE49-F238E27FC236}">
                <a16:creationId xmlns:a16="http://schemas.microsoft.com/office/drawing/2014/main" id="{02C8A30D-C9D2-141B-D618-FD67899797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9080" y="185187"/>
            <a:ext cx="1976439" cy="500547"/>
          </a:xfrm>
          <a:prstGeom prst="rect">
            <a:avLst/>
          </a:prstGeom>
        </p:spPr>
      </p:pic>
      <p:sp>
        <p:nvSpPr>
          <p:cNvPr id="2" name="标题 1">
            <a:extLst>
              <a:ext uri="{FF2B5EF4-FFF2-40B4-BE49-F238E27FC236}">
                <a16:creationId xmlns:a16="http://schemas.microsoft.com/office/drawing/2014/main" id="{3C79D9EB-B337-D5B7-D62D-088CE98E5F3F}"/>
              </a:ext>
            </a:extLst>
          </p:cNvPr>
          <p:cNvSpPr>
            <a:spLocks noGrp="1"/>
          </p:cNvSpPr>
          <p:nvPr>
            <p:ph type="title" hasCustomPrompt="1"/>
          </p:nvPr>
        </p:nvSpPr>
        <p:spPr>
          <a:xfrm>
            <a:off x="6771456" y="2933698"/>
            <a:ext cx="4363268" cy="990601"/>
          </a:xfrm>
        </p:spPr>
        <p:txBody>
          <a:bodyPr anchor="b">
            <a:noAutofit/>
          </a:bodyPr>
          <a:lstStyle>
            <a:lvl1pPr>
              <a:defRPr sz="6400" b="1">
                <a:solidFill>
                  <a:schemeClr val="tx1"/>
                </a:solidFill>
              </a:defRPr>
            </a:lvl1pPr>
          </a:lstStyle>
          <a:p>
            <a:r>
              <a:rPr lang="en-US" altLang="zh-CN" dirty="0"/>
              <a:t>Insert Title:</a:t>
            </a:r>
            <a:endParaRPr lang="zh-CN" altLang="en-US" dirty="0"/>
          </a:p>
        </p:txBody>
      </p:sp>
    </p:spTree>
    <p:extLst>
      <p:ext uri="{BB962C8B-B14F-4D97-AF65-F5344CB8AC3E}">
        <p14:creationId xmlns:p14="http://schemas.microsoft.com/office/powerpoint/2010/main" val="2257462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Q&amp;A Slide">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BBEBE64-78C3-798A-DCF7-A13D6610FC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 1">
            <a:extLst>
              <a:ext uri="{FF2B5EF4-FFF2-40B4-BE49-F238E27FC236}">
                <a16:creationId xmlns:a16="http://schemas.microsoft.com/office/drawing/2014/main" id="{12F3751A-F6EF-25C4-B53F-AB7A4C759F23}"/>
              </a:ext>
            </a:extLst>
          </p:cNvPr>
          <p:cNvSpPr>
            <a:spLocks noGrp="1"/>
          </p:cNvSpPr>
          <p:nvPr>
            <p:ph type="title" hasCustomPrompt="1"/>
          </p:nvPr>
        </p:nvSpPr>
        <p:spPr>
          <a:xfrm>
            <a:off x="831850" y="2557463"/>
            <a:ext cx="10515600" cy="719137"/>
          </a:xfrm>
        </p:spPr>
        <p:txBody>
          <a:bodyPr anchor="b">
            <a:noAutofit/>
          </a:bodyPr>
          <a:lstStyle>
            <a:lvl1pPr algn="ctr">
              <a:defRPr sz="4800" b="1">
                <a:solidFill>
                  <a:schemeClr val="bg1"/>
                </a:solidFill>
              </a:defRPr>
            </a:lvl1pPr>
          </a:lstStyle>
          <a:p>
            <a:r>
              <a:rPr lang="en-US" altLang="zh-CN" dirty="0"/>
              <a:t>Questions &amp; Answers</a:t>
            </a:r>
            <a:endParaRPr lang="zh-CN" altLang="en-US" dirty="0"/>
          </a:p>
        </p:txBody>
      </p:sp>
      <p:sp>
        <p:nvSpPr>
          <p:cNvPr id="3" name="文本占位符 2">
            <a:extLst>
              <a:ext uri="{FF2B5EF4-FFF2-40B4-BE49-F238E27FC236}">
                <a16:creationId xmlns:a16="http://schemas.microsoft.com/office/drawing/2014/main" id="{B362CE96-E881-5A34-6665-20DDD5BD1121}"/>
              </a:ext>
            </a:extLst>
          </p:cNvPr>
          <p:cNvSpPr>
            <a:spLocks noGrp="1"/>
          </p:cNvSpPr>
          <p:nvPr>
            <p:ph type="body" idx="1" hasCustomPrompt="1"/>
          </p:nvPr>
        </p:nvSpPr>
        <p:spPr>
          <a:xfrm>
            <a:off x="2513013" y="3486152"/>
            <a:ext cx="7165975" cy="1139824"/>
          </a:xfrm>
        </p:spPr>
        <p:txBody>
          <a:bodyPr/>
          <a:lstStyle>
            <a:lvl1pPr marL="0" indent="0" algn="ctr">
              <a:lnSpc>
                <a:spcPct val="125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Thank you for listening. Now, I am happy to answer any questions you may have.</a:t>
            </a:r>
            <a:endParaRPr lang="zh-CN" altLang="en-US" dirty="0"/>
          </a:p>
        </p:txBody>
      </p:sp>
      <p:pic>
        <p:nvPicPr>
          <p:cNvPr id="9" name="图片 8">
            <a:extLst>
              <a:ext uri="{FF2B5EF4-FFF2-40B4-BE49-F238E27FC236}">
                <a16:creationId xmlns:a16="http://schemas.microsoft.com/office/drawing/2014/main" id="{37023FAE-BDAD-4786-1C4E-7A56DE97F1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32" y="202283"/>
            <a:ext cx="2247256" cy="569244"/>
          </a:xfrm>
          <a:prstGeom prst="rect">
            <a:avLst/>
          </a:prstGeom>
        </p:spPr>
      </p:pic>
    </p:spTree>
    <p:extLst>
      <p:ext uri="{BB962C8B-B14F-4D97-AF65-F5344CB8AC3E}">
        <p14:creationId xmlns:p14="http://schemas.microsoft.com/office/powerpoint/2010/main" val="31575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BBEBE64-78C3-798A-DCF7-A13D6610FC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37023FAE-BDAD-4786-1C4E-7A56DE97F1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32" y="202283"/>
            <a:ext cx="2247256" cy="569244"/>
          </a:xfrm>
          <a:prstGeom prst="rect">
            <a:avLst/>
          </a:prstGeom>
        </p:spPr>
      </p:pic>
    </p:spTree>
    <p:extLst>
      <p:ext uri="{BB962C8B-B14F-4D97-AF65-F5344CB8AC3E}">
        <p14:creationId xmlns:p14="http://schemas.microsoft.com/office/powerpoint/2010/main" val="260020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Introduction Slide">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BBEBE64-78C3-798A-DCF7-A13D6610FC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 1">
            <a:extLst>
              <a:ext uri="{FF2B5EF4-FFF2-40B4-BE49-F238E27FC236}">
                <a16:creationId xmlns:a16="http://schemas.microsoft.com/office/drawing/2014/main" id="{12F3751A-F6EF-25C4-B53F-AB7A4C759F23}"/>
              </a:ext>
            </a:extLst>
          </p:cNvPr>
          <p:cNvSpPr>
            <a:spLocks noGrp="1"/>
          </p:cNvSpPr>
          <p:nvPr>
            <p:ph type="title" hasCustomPrompt="1"/>
          </p:nvPr>
        </p:nvSpPr>
        <p:spPr>
          <a:xfrm>
            <a:off x="831850" y="1709738"/>
            <a:ext cx="10515600" cy="719137"/>
          </a:xfrm>
        </p:spPr>
        <p:txBody>
          <a:bodyPr anchor="b">
            <a:noAutofit/>
          </a:bodyPr>
          <a:lstStyle>
            <a:lvl1pPr algn="ctr">
              <a:defRPr sz="4800" b="1">
                <a:solidFill>
                  <a:schemeClr val="bg1"/>
                </a:solidFill>
              </a:defRPr>
            </a:lvl1pPr>
          </a:lstStyle>
          <a:p>
            <a:r>
              <a:rPr lang="en-US" altLang="zh-CN" dirty="0"/>
              <a:t>Introduction</a:t>
            </a:r>
            <a:endParaRPr lang="zh-CN" altLang="en-US" dirty="0"/>
          </a:p>
        </p:txBody>
      </p:sp>
      <p:sp>
        <p:nvSpPr>
          <p:cNvPr id="3" name="文本占位符 2">
            <a:extLst>
              <a:ext uri="{FF2B5EF4-FFF2-40B4-BE49-F238E27FC236}">
                <a16:creationId xmlns:a16="http://schemas.microsoft.com/office/drawing/2014/main" id="{B362CE96-E881-5A34-6665-20DDD5BD1121}"/>
              </a:ext>
            </a:extLst>
          </p:cNvPr>
          <p:cNvSpPr>
            <a:spLocks noGrp="1"/>
          </p:cNvSpPr>
          <p:nvPr>
            <p:ph type="body" idx="1" hasCustomPrompt="1"/>
          </p:nvPr>
        </p:nvSpPr>
        <p:spPr>
          <a:xfrm>
            <a:off x="831850" y="2638426"/>
            <a:ext cx="10515600" cy="2590799"/>
          </a:xfrm>
        </p:spPr>
        <p:txBody>
          <a:bodyPr/>
          <a:lstStyle>
            <a:lvl1pPr marL="0" indent="0">
              <a:lnSpc>
                <a:spcPct val="125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Insert Your Content: This space is reserved for your information, whether it's text, data, images, or graphics. Feel free to customize this area to suit your presentation needs. Simply click here and replace this placeholder text with your own content. You can adjust the font size, style, and formatting as needed. Let your creativity flow and make this slide your own!</a:t>
            </a:r>
            <a:endParaRPr lang="zh-CN" altLang="en-US" dirty="0"/>
          </a:p>
        </p:txBody>
      </p:sp>
      <p:pic>
        <p:nvPicPr>
          <p:cNvPr id="9" name="图片 8">
            <a:extLst>
              <a:ext uri="{FF2B5EF4-FFF2-40B4-BE49-F238E27FC236}">
                <a16:creationId xmlns:a16="http://schemas.microsoft.com/office/drawing/2014/main" id="{37023FAE-BDAD-4786-1C4E-7A56DE97F1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32" y="202283"/>
            <a:ext cx="2247256" cy="569244"/>
          </a:xfrm>
          <a:prstGeom prst="rect">
            <a:avLst/>
          </a:prstGeom>
        </p:spPr>
      </p:pic>
      <p:sp>
        <p:nvSpPr>
          <p:cNvPr id="4" name="文本框 3">
            <a:extLst>
              <a:ext uri="{FF2B5EF4-FFF2-40B4-BE49-F238E27FC236}">
                <a16:creationId xmlns:a16="http://schemas.microsoft.com/office/drawing/2014/main" id="{76226F8E-24B1-A715-7590-6EA5DD0700E1}"/>
              </a:ext>
            </a:extLst>
          </p:cNvPr>
          <p:cNvSpPr txBox="1"/>
          <p:nvPr userDrawn="1"/>
        </p:nvSpPr>
        <p:spPr>
          <a:xfrm>
            <a:off x="4239815" y="6431117"/>
            <a:ext cx="3712370" cy="276999"/>
          </a:xfrm>
          <a:prstGeom prst="rect">
            <a:avLst/>
          </a:prstGeom>
          <a:noFill/>
        </p:spPr>
        <p:txBody>
          <a:bodyPr wrap="square" rtlCol="0">
            <a:spAutoFit/>
          </a:bodyPr>
          <a:lstStyle/>
          <a:p>
            <a:pPr algn="ctr"/>
            <a:r>
              <a:rPr lang="en-US" altLang="zh-CN" sz="1200" dirty="0">
                <a:solidFill>
                  <a:schemeClr val="bg1"/>
                </a:solidFill>
                <a:latin typeface="Roboto Light" panose="02000000000000000000" pitchFamily="2" charset="0"/>
                <a:ea typeface="Roboto Light" panose="02000000000000000000" pitchFamily="2" charset="0"/>
              </a:rPr>
              <a:t>Focus on connecting different devices</a:t>
            </a:r>
            <a:endParaRPr lang="zh-CN" altLang="en-US" sz="1200" dirty="0">
              <a:solidFill>
                <a:schemeClr val="bg1"/>
              </a:solidFill>
              <a:latin typeface="Roboto Light" panose="02000000000000000000" pitchFamily="2" charset="0"/>
            </a:endParaRPr>
          </a:p>
        </p:txBody>
      </p:sp>
    </p:spTree>
    <p:extLst>
      <p:ext uri="{BB962C8B-B14F-4D97-AF65-F5344CB8AC3E}">
        <p14:creationId xmlns:p14="http://schemas.microsoft.com/office/powerpoint/2010/main" val="3171610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52C96A-D7B8-8C9A-0E2C-ADEE0CB61F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708088" cy="6861223"/>
          </a:xfrm>
          <a:prstGeom prst="rect">
            <a:avLst/>
          </a:prstGeom>
        </p:spPr>
      </p:pic>
      <p:pic>
        <p:nvPicPr>
          <p:cNvPr id="8" name="图片 7">
            <a:extLst>
              <a:ext uri="{FF2B5EF4-FFF2-40B4-BE49-F238E27FC236}">
                <a16:creationId xmlns:a16="http://schemas.microsoft.com/office/drawing/2014/main" id="{18141358-9DA4-55D9-7744-EF450B06EC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036" y="202283"/>
            <a:ext cx="2247256" cy="569244"/>
          </a:xfrm>
          <a:prstGeom prst="rect">
            <a:avLst/>
          </a:prstGeom>
        </p:spPr>
      </p:pic>
      <p:sp>
        <p:nvSpPr>
          <p:cNvPr id="10" name="文本框 9">
            <a:extLst>
              <a:ext uri="{FF2B5EF4-FFF2-40B4-BE49-F238E27FC236}">
                <a16:creationId xmlns:a16="http://schemas.microsoft.com/office/drawing/2014/main" id="{B27DA3A3-46CB-6742-CE3E-7805379BE08A}"/>
              </a:ext>
            </a:extLst>
          </p:cNvPr>
          <p:cNvSpPr txBox="1"/>
          <p:nvPr userDrawn="1"/>
        </p:nvSpPr>
        <p:spPr>
          <a:xfrm>
            <a:off x="8310562" y="6356166"/>
            <a:ext cx="3712370" cy="276999"/>
          </a:xfrm>
          <a:prstGeom prst="rect">
            <a:avLst/>
          </a:prstGeom>
          <a:noFill/>
        </p:spPr>
        <p:txBody>
          <a:bodyPr wrap="square" rtlCol="0">
            <a:spAutoFit/>
          </a:bodyPr>
          <a:lstStyle/>
          <a:p>
            <a:pPr algn="r"/>
            <a:r>
              <a:rPr lang="en-US" altLang="zh-CN" sz="1200" dirty="0">
                <a:solidFill>
                  <a:schemeClr val="tx1"/>
                </a:solidFill>
                <a:latin typeface="Roboto Light" panose="02000000000000000000" pitchFamily="2" charset="0"/>
                <a:ea typeface="Roboto Light" panose="02000000000000000000" pitchFamily="2" charset="0"/>
              </a:rPr>
              <a:t>Focus on connecting different devices</a:t>
            </a:r>
            <a:endParaRPr lang="zh-CN" altLang="en-US" sz="1200" dirty="0">
              <a:solidFill>
                <a:schemeClr val="tx1"/>
              </a:solidFill>
              <a:latin typeface="Roboto Light" panose="02000000000000000000" pitchFamily="2" charset="0"/>
            </a:endParaRPr>
          </a:p>
        </p:txBody>
      </p:sp>
    </p:spTree>
    <p:extLst>
      <p:ext uri="{BB962C8B-B14F-4D97-AF65-F5344CB8AC3E}">
        <p14:creationId xmlns:p14="http://schemas.microsoft.com/office/powerpoint/2010/main" val="1229739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52B3F0C-4519-8230-4045-B7393E8E4C71}"/>
              </a:ext>
            </a:extLst>
          </p:cNvPr>
          <p:cNvSpPr>
            <a:spLocks noGrp="1"/>
          </p:cNvSpPr>
          <p:nvPr>
            <p:ph type="dt" sz="half" idx="10"/>
          </p:nvPr>
        </p:nvSpPr>
        <p:spPr/>
        <p:txBody>
          <a:bodyPr/>
          <a:lstStyle/>
          <a:p>
            <a:fld id="{35024539-BE30-4B6A-8AB7-683AD88F07FB}" type="datetimeFigureOut">
              <a:rPr lang="zh-CN" altLang="en-US" smtClean="0"/>
              <a:t>2025/9/10</a:t>
            </a:fld>
            <a:endParaRPr lang="zh-CN" altLang="en-US"/>
          </a:p>
        </p:txBody>
      </p:sp>
      <p:sp>
        <p:nvSpPr>
          <p:cNvPr id="3" name="页脚占位符 2">
            <a:extLst>
              <a:ext uri="{FF2B5EF4-FFF2-40B4-BE49-F238E27FC236}">
                <a16:creationId xmlns:a16="http://schemas.microsoft.com/office/drawing/2014/main" id="{677594A7-3F22-9A1A-72A4-BCAE6BB0444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C69CE89-807A-320A-DF7E-4A06AB4FE528}"/>
              </a:ext>
            </a:extLst>
          </p:cNvPr>
          <p:cNvSpPr>
            <a:spLocks noGrp="1"/>
          </p:cNvSpPr>
          <p:nvPr>
            <p:ph type="sldNum" sz="quarter" idx="12"/>
          </p:nvPr>
        </p:nvSpPr>
        <p:spPr/>
        <p:txBody>
          <a:bodyPr/>
          <a:lstStyle/>
          <a:p>
            <a:fld id="{07073905-0E63-409A-9F56-8DF3308AF5B3}" type="slidenum">
              <a:rPr lang="zh-CN" altLang="en-US" smtClean="0"/>
              <a:t>‹#›</a:t>
            </a:fld>
            <a:endParaRPr lang="zh-CN" altLang="en-US"/>
          </a:p>
        </p:txBody>
      </p:sp>
      <p:pic>
        <p:nvPicPr>
          <p:cNvPr id="6" name="图片 5">
            <a:extLst>
              <a:ext uri="{FF2B5EF4-FFF2-40B4-BE49-F238E27FC236}">
                <a16:creationId xmlns:a16="http://schemas.microsoft.com/office/drawing/2014/main" id="{5745371D-D289-5AAF-93D9-8FD96D4271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261882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_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7F53AE-1EAD-CDB8-A1B7-A67CD2D71F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68"/>
          <a:stretch/>
        </p:blipFill>
        <p:spPr>
          <a:xfrm>
            <a:off x="-1" y="464"/>
            <a:ext cx="12192001" cy="749301"/>
          </a:xfrm>
          <a:prstGeom prst="rect">
            <a:avLst/>
          </a:prstGeom>
        </p:spPr>
      </p:pic>
      <p:sp>
        <p:nvSpPr>
          <p:cNvPr id="3" name="内容占位符 2">
            <a:extLst>
              <a:ext uri="{FF2B5EF4-FFF2-40B4-BE49-F238E27FC236}">
                <a16:creationId xmlns:a16="http://schemas.microsoft.com/office/drawing/2014/main" id="{1AA4DAD3-F33B-CCB9-2279-263F44AA1435}"/>
              </a:ext>
            </a:extLst>
          </p:cNvPr>
          <p:cNvSpPr>
            <a:spLocks noGrp="1"/>
          </p:cNvSpPr>
          <p:nvPr>
            <p:ph idx="1" hasCustomPrompt="1"/>
          </p:nvPr>
        </p:nvSpPr>
        <p:spPr/>
        <p:txBody>
          <a:bodyPr/>
          <a:lstStyle>
            <a:lvl1pPr>
              <a:defRPr sz="2400"/>
            </a:lvl1pPr>
            <a:lvl2pPr>
              <a:defRPr sz="2000"/>
            </a:lvl2pPr>
            <a:lvl3pPr>
              <a:defRPr sz="1800"/>
            </a:lvl3pPr>
            <a:lvl4pPr>
              <a:defRPr sz="1600"/>
            </a:lvl4pPr>
            <a:lvl5pPr>
              <a:defRPr sz="1600"/>
            </a:lvl5pPr>
          </a:lstStyle>
          <a:p>
            <a:pPr lvl="0"/>
            <a:r>
              <a:rPr lang="en-US" altLang="zh-CN" dirty="0"/>
              <a:t>Insert Your Content </a:t>
            </a:r>
          </a:p>
          <a:p>
            <a:pPr lvl="1"/>
            <a:r>
              <a:rPr lang="en-US" altLang="zh-CN" dirty="0"/>
              <a:t>First Subpoint: Provide additional details here</a:t>
            </a:r>
          </a:p>
          <a:p>
            <a:pPr lvl="2"/>
            <a:r>
              <a:rPr lang="en-US" altLang="zh-CN" dirty="0"/>
              <a:t>Second Subpoint: Further elaborate on the main idea</a:t>
            </a:r>
          </a:p>
          <a:p>
            <a:pPr lvl="3"/>
            <a:r>
              <a:rPr lang="en-US" altLang="zh-CN" dirty="0"/>
              <a:t>Third Subpoint: Offer supporting evidence or examples</a:t>
            </a:r>
          </a:p>
          <a:p>
            <a:pPr lvl="4"/>
            <a:r>
              <a:rPr lang="en-US" altLang="zh-CN" dirty="0"/>
              <a:t>Fourth Subpoint: Add more depth to the discussion</a:t>
            </a:r>
            <a:endParaRPr lang="zh-CN" altLang="en-US" dirty="0"/>
          </a:p>
        </p:txBody>
      </p:sp>
      <p:pic>
        <p:nvPicPr>
          <p:cNvPr id="8" name="图片 7">
            <a:extLst>
              <a:ext uri="{FF2B5EF4-FFF2-40B4-BE49-F238E27FC236}">
                <a16:creationId xmlns:a16="http://schemas.microsoft.com/office/drawing/2014/main" id="{C01A4291-7966-B631-4875-BBEAA17E27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629272"/>
            <a:ext cx="12192001" cy="228728"/>
          </a:xfrm>
          <a:prstGeom prst="rect">
            <a:avLst/>
          </a:prstGeom>
        </p:spPr>
      </p:pic>
      <p:pic>
        <p:nvPicPr>
          <p:cNvPr id="9" name="图片 8">
            <a:extLst>
              <a:ext uri="{FF2B5EF4-FFF2-40B4-BE49-F238E27FC236}">
                <a16:creationId xmlns:a16="http://schemas.microsoft.com/office/drawing/2014/main" id="{2C6A2268-837F-D45F-3E78-0FA35201AD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9232" y="100683"/>
            <a:ext cx="2247256" cy="569244"/>
          </a:xfrm>
          <a:prstGeom prst="rect">
            <a:avLst/>
          </a:prstGeom>
        </p:spPr>
      </p:pic>
      <p:sp>
        <p:nvSpPr>
          <p:cNvPr id="11" name="标题 1">
            <a:extLst>
              <a:ext uri="{FF2B5EF4-FFF2-40B4-BE49-F238E27FC236}">
                <a16:creationId xmlns:a16="http://schemas.microsoft.com/office/drawing/2014/main" id="{32AC7E93-0731-E7AA-6166-6DEF58F35351}"/>
              </a:ext>
            </a:extLst>
          </p:cNvPr>
          <p:cNvSpPr>
            <a:spLocks noGrp="1"/>
          </p:cNvSpPr>
          <p:nvPr>
            <p:ph type="title" hasCustomPrompt="1"/>
          </p:nvPr>
        </p:nvSpPr>
        <p:spPr>
          <a:xfrm>
            <a:off x="838200" y="1110521"/>
            <a:ext cx="10515600" cy="488949"/>
          </a:xfrm>
        </p:spPr>
        <p:txBody>
          <a:bodyPr>
            <a:noAutofit/>
          </a:bodyPr>
          <a:lstStyle>
            <a:lvl1pPr algn="ctr">
              <a:defRPr sz="3200" b="1"/>
            </a:lvl1pPr>
          </a:lstStyle>
          <a:p>
            <a:r>
              <a:rPr lang="en-US" altLang="zh-CN" dirty="0"/>
              <a:t>Insert Title: Write your main message</a:t>
            </a:r>
            <a:endParaRPr lang="zh-CN" altLang="en-US" dirty="0"/>
          </a:p>
        </p:txBody>
      </p:sp>
    </p:spTree>
    <p:extLst>
      <p:ext uri="{BB962C8B-B14F-4D97-AF65-F5344CB8AC3E}">
        <p14:creationId xmlns:p14="http://schemas.microsoft.com/office/powerpoint/2010/main" val="2687351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_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DFD6376-3BB1-9D18-E5E0-E7C1E66257DA}"/>
              </a:ext>
            </a:extLst>
          </p:cNvPr>
          <p:cNvPicPr>
            <a:picLocks noChangeAspect="1"/>
          </p:cNvPicPr>
          <p:nvPr userDrawn="1"/>
        </p:nvPicPr>
        <p:blipFill>
          <a:blip r:embed="rId2"/>
          <a:stretch>
            <a:fillRect/>
          </a:stretch>
        </p:blipFill>
        <p:spPr>
          <a:xfrm>
            <a:off x="0" y="0"/>
            <a:ext cx="12192000" cy="6854334"/>
          </a:xfrm>
          <a:prstGeom prst="rect">
            <a:avLst/>
          </a:prstGeom>
        </p:spPr>
      </p:pic>
      <p:sp>
        <p:nvSpPr>
          <p:cNvPr id="2" name="标题 1">
            <a:extLst>
              <a:ext uri="{FF2B5EF4-FFF2-40B4-BE49-F238E27FC236}">
                <a16:creationId xmlns:a16="http://schemas.microsoft.com/office/drawing/2014/main" id="{8D69C0F4-D987-3E46-A096-85DCC6AC763B}"/>
              </a:ext>
            </a:extLst>
          </p:cNvPr>
          <p:cNvSpPr>
            <a:spLocks noGrp="1"/>
          </p:cNvSpPr>
          <p:nvPr>
            <p:ph type="title" hasCustomPrompt="1"/>
          </p:nvPr>
        </p:nvSpPr>
        <p:spPr>
          <a:xfrm>
            <a:off x="838200" y="2098675"/>
            <a:ext cx="10515600" cy="488949"/>
          </a:xfrm>
        </p:spPr>
        <p:txBody>
          <a:bodyPr>
            <a:noAutofit/>
          </a:bodyPr>
          <a:lstStyle>
            <a:lvl1pPr algn="ctr">
              <a:defRPr sz="3200" b="1"/>
            </a:lvl1pPr>
          </a:lstStyle>
          <a:p>
            <a:r>
              <a:rPr lang="en-US" altLang="zh-CN" dirty="0"/>
              <a:t>Insert Title: Write your main message</a:t>
            </a:r>
            <a:endParaRPr lang="zh-CN" altLang="en-US" dirty="0"/>
          </a:p>
        </p:txBody>
      </p:sp>
      <p:pic>
        <p:nvPicPr>
          <p:cNvPr id="12" name="图片 11">
            <a:extLst>
              <a:ext uri="{FF2B5EF4-FFF2-40B4-BE49-F238E27FC236}">
                <a16:creationId xmlns:a16="http://schemas.microsoft.com/office/drawing/2014/main" id="{E0635FC1-3A88-EAA2-0268-7547C4EB2A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32" y="100683"/>
            <a:ext cx="2247256" cy="569244"/>
          </a:xfrm>
          <a:prstGeom prst="rect">
            <a:avLst/>
          </a:prstGeom>
        </p:spPr>
      </p:pic>
      <p:sp>
        <p:nvSpPr>
          <p:cNvPr id="15" name="文本占位符 3">
            <a:extLst>
              <a:ext uri="{FF2B5EF4-FFF2-40B4-BE49-F238E27FC236}">
                <a16:creationId xmlns:a16="http://schemas.microsoft.com/office/drawing/2014/main" id="{F26935D7-8452-ED90-BADC-91C19075786F}"/>
              </a:ext>
            </a:extLst>
          </p:cNvPr>
          <p:cNvSpPr>
            <a:spLocks noGrp="1"/>
          </p:cNvSpPr>
          <p:nvPr>
            <p:ph type="body" sz="half" idx="2" hasCustomPrompt="1"/>
          </p:nvPr>
        </p:nvSpPr>
        <p:spPr>
          <a:xfrm>
            <a:off x="839788" y="2819399"/>
            <a:ext cx="10520362" cy="2722563"/>
          </a:xfrm>
        </p:spPr>
        <p:txBody>
          <a:bodyPr/>
          <a:lstStyle>
            <a:lvl1pPr marL="0" indent="0">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dirty="0"/>
              <a:t>Insert Your Content: This space is reserved for your information, whether it's text, data, images, or graphics. Feel free to customize this area to suit your presentation needs. Simply click here and replace this placeholder text with your own content. You can adjust the font size, style, and formatting as needed. Let your creativity flow and make this slide your own!</a:t>
            </a:r>
            <a:endParaRPr lang="zh-CN" altLang="en-US" dirty="0"/>
          </a:p>
        </p:txBody>
      </p:sp>
      <p:sp>
        <p:nvSpPr>
          <p:cNvPr id="4" name="文本框 3">
            <a:extLst>
              <a:ext uri="{FF2B5EF4-FFF2-40B4-BE49-F238E27FC236}">
                <a16:creationId xmlns:a16="http://schemas.microsoft.com/office/drawing/2014/main" id="{4667C603-4908-D0DA-D63D-29DA29EBAC69}"/>
              </a:ext>
            </a:extLst>
          </p:cNvPr>
          <p:cNvSpPr txBox="1"/>
          <p:nvPr userDrawn="1"/>
        </p:nvSpPr>
        <p:spPr>
          <a:xfrm>
            <a:off x="8310562" y="228728"/>
            <a:ext cx="3712370" cy="276999"/>
          </a:xfrm>
          <a:prstGeom prst="rect">
            <a:avLst/>
          </a:prstGeom>
          <a:noFill/>
        </p:spPr>
        <p:txBody>
          <a:bodyPr wrap="square" rtlCol="0">
            <a:spAutoFit/>
          </a:bodyPr>
          <a:lstStyle/>
          <a:p>
            <a:pPr algn="r"/>
            <a:r>
              <a:rPr lang="en-US" altLang="zh-CN" sz="1200" dirty="0">
                <a:solidFill>
                  <a:schemeClr val="bg1"/>
                </a:solidFill>
                <a:latin typeface="Roboto Light" panose="02000000000000000000" pitchFamily="2" charset="0"/>
                <a:ea typeface="Roboto Light" panose="02000000000000000000" pitchFamily="2" charset="0"/>
              </a:rPr>
              <a:t>Focus on connecting different devices</a:t>
            </a:r>
            <a:endParaRPr lang="zh-CN" altLang="en-US" sz="1200" dirty="0">
              <a:solidFill>
                <a:schemeClr val="bg1"/>
              </a:solidFill>
              <a:latin typeface="Roboto Light" panose="02000000000000000000" pitchFamily="2" charset="0"/>
            </a:endParaRPr>
          </a:p>
        </p:txBody>
      </p:sp>
      <p:pic>
        <p:nvPicPr>
          <p:cNvPr id="6" name="图片 5">
            <a:extLst>
              <a:ext uri="{FF2B5EF4-FFF2-40B4-BE49-F238E27FC236}">
                <a16:creationId xmlns:a16="http://schemas.microsoft.com/office/drawing/2014/main" id="{363456EA-6218-61BD-64E7-240EF8D489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9080" y="185187"/>
            <a:ext cx="1976439" cy="500547"/>
          </a:xfrm>
          <a:prstGeom prst="rect">
            <a:avLst/>
          </a:prstGeom>
        </p:spPr>
      </p:pic>
    </p:spTree>
    <p:extLst>
      <p:ext uri="{BB962C8B-B14F-4D97-AF65-F5344CB8AC3E}">
        <p14:creationId xmlns:p14="http://schemas.microsoft.com/office/powerpoint/2010/main" val="4263815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s of content">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F9E6C1-FD5E-A50E-5C85-72D756666F18}"/>
              </a:ext>
            </a:extLst>
          </p:cNvPr>
          <p:cNvSpPr>
            <a:spLocks noGrp="1"/>
          </p:cNvSpPr>
          <p:nvPr>
            <p:ph type="title" hasCustomPrompt="1"/>
          </p:nvPr>
        </p:nvSpPr>
        <p:spPr>
          <a:xfrm>
            <a:off x="838200" y="939855"/>
            <a:ext cx="10515600" cy="1068151"/>
          </a:xfrm>
        </p:spPr>
        <p:txBody>
          <a:bodyPr>
            <a:normAutofit/>
          </a:bodyPr>
          <a:lstStyle>
            <a:lvl1pPr>
              <a:defRPr sz="3200" b="1"/>
            </a:lvl1pPr>
          </a:lstStyle>
          <a:p>
            <a:r>
              <a:rPr lang="en-US" altLang="zh-CN" dirty="0"/>
              <a:t>Insert Title: Write your main message</a:t>
            </a:r>
            <a:endParaRPr lang="zh-CN" altLang="en-US" dirty="0"/>
          </a:p>
        </p:txBody>
      </p:sp>
      <p:sp>
        <p:nvSpPr>
          <p:cNvPr id="3" name="内容占位符 2">
            <a:extLst>
              <a:ext uri="{FF2B5EF4-FFF2-40B4-BE49-F238E27FC236}">
                <a16:creationId xmlns:a16="http://schemas.microsoft.com/office/drawing/2014/main" id="{9FFE0DA9-CEE0-5418-AC49-12160A6DCBC5}"/>
              </a:ext>
            </a:extLst>
          </p:cNvPr>
          <p:cNvSpPr>
            <a:spLocks noGrp="1"/>
          </p:cNvSpPr>
          <p:nvPr>
            <p:ph sz="half" idx="1" hasCustomPrompt="1"/>
          </p:nvPr>
        </p:nvSpPr>
        <p:spPr>
          <a:xfrm>
            <a:off x="838200" y="2193100"/>
            <a:ext cx="5181600" cy="4351338"/>
          </a:xfrm>
        </p:spPr>
        <p:txBody>
          <a:bodyPr/>
          <a:lstStyle/>
          <a:p>
            <a:pPr lvl="0"/>
            <a:r>
              <a:rPr lang="en-US" altLang="zh-CN" dirty="0"/>
              <a:t>Insert Your Content</a:t>
            </a:r>
            <a:endParaRPr lang="zh-CN" altLang="en-US" dirty="0"/>
          </a:p>
        </p:txBody>
      </p:sp>
      <p:sp>
        <p:nvSpPr>
          <p:cNvPr id="4" name="内容占位符 3">
            <a:extLst>
              <a:ext uri="{FF2B5EF4-FFF2-40B4-BE49-F238E27FC236}">
                <a16:creationId xmlns:a16="http://schemas.microsoft.com/office/drawing/2014/main" id="{E7A318A7-32B3-B217-818E-D6ABAD76EBD1}"/>
              </a:ext>
            </a:extLst>
          </p:cNvPr>
          <p:cNvSpPr>
            <a:spLocks noGrp="1"/>
          </p:cNvSpPr>
          <p:nvPr>
            <p:ph sz="half" idx="2" hasCustomPrompt="1"/>
          </p:nvPr>
        </p:nvSpPr>
        <p:spPr>
          <a:xfrm>
            <a:off x="6172200" y="2193100"/>
            <a:ext cx="5181600" cy="4351338"/>
          </a:xfrm>
        </p:spPr>
        <p:txBody>
          <a:bodyPr/>
          <a:lstStyle/>
          <a:p>
            <a:pPr lvl="0"/>
            <a:r>
              <a:rPr lang="en-US" altLang="zh-CN" dirty="0"/>
              <a:t>Insert Your Content</a:t>
            </a:r>
            <a:endParaRPr lang="zh-CN" altLang="en-US" dirty="0"/>
          </a:p>
        </p:txBody>
      </p:sp>
      <p:pic>
        <p:nvPicPr>
          <p:cNvPr id="8" name="图片 7">
            <a:extLst>
              <a:ext uri="{FF2B5EF4-FFF2-40B4-BE49-F238E27FC236}">
                <a16:creationId xmlns:a16="http://schemas.microsoft.com/office/drawing/2014/main" id="{BB658C0F-8E62-D013-1CB6-3B83B4B135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68"/>
          <a:stretch/>
        </p:blipFill>
        <p:spPr>
          <a:xfrm>
            <a:off x="-1" y="464"/>
            <a:ext cx="12192001" cy="749301"/>
          </a:xfrm>
          <a:prstGeom prst="rect">
            <a:avLst/>
          </a:prstGeom>
        </p:spPr>
      </p:pic>
      <p:pic>
        <p:nvPicPr>
          <p:cNvPr id="9" name="图片 8">
            <a:extLst>
              <a:ext uri="{FF2B5EF4-FFF2-40B4-BE49-F238E27FC236}">
                <a16:creationId xmlns:a16="http://schemas.microsoft.com/office/drawing/2014/main" id="{744113EB-8B75-FC1F-33B7-1C6E10ECCF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629272"/>
            <a:ext cx="12192001" cy="228728"/>
          </a:xfrm>
          <a:prstGeom prst="rect">
            <a:avLst/>
          </a:prstGeom>
        </p:spPr>
      </p:pic>
      <p:pic>
        <p:nvPicPr>
          <p:cNvPr id="10" name="图片 9">
            <a:extLst>
              <a:ext uri="{FF2B5EF4-FFF2-40B4-BE49-F238E27FC236}">
                <a16:creationId xmlns:a16="http://schemas.microsoft.com/office/drawing/2014/main" id="{C60C209E-944A-032D-1975-A785AAD581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9232" y="100683"/>
            <a:ext cx="2247256" cy="569244"/>
          </a:xfrm>
          <a:prstGeom prst="rect">
            <a:avLst/>
          </a:prstGeom>
        </p:spPr>
      </p:pic>
    </p:spTree>
    <p:extLst>
      <p:ext uri="{BB962C8B-B14F-4D97-AF65-F5344CB8AC3E}">
        <p14:creationId xmlns:p14="http://schemas.microsoft.com/office/powerpoint/2010/main" val="1194392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amp; Image">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E6DB30-295A-B491-CF8A-41C0A6C49B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68"/>
          <a:stretch/>
        </p:blipFill>
        <p:spPr>
          <a:xfrm>
            <a:off x="-1" y="464"/>
            <a:ext cx="12192001" cy="749301"/>
          </a:xfrm>
          <a:prstGeom prst="rect">
            <a:avLst/>
          </a:prstGeom>
        </p:spPr>
      </p:pic>
      <p:pic>
        <p:nvPicPr>
          <p:cNvPr id="15" name="图片 14">
            <a:extLst>
              <a:ext uri="{FF2B5EF4-FFF2-40B4-BE49-F238E27FC236}">
                <a16:creationId xmlns:a16="http://schemas.microsoft.com/office/drawing/2014/main" id="{4F482276-2A9E-53B6-3FC7-7E4013217B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490" t="207" r="1" b="1"/>
          <a:stretch/>
        </p:blipFill>
        <p:spPr>
          <a:xfrm>
            <a:off x="5365136" y="1561631"/>
            <a:ext cx="6172200" cy="4051785"/>
          </a:xfrm>
          <a:prstGeom prst="rect">
            <a:avLst/>
          </a:prstGeom>
        </p:spPr>
      </p:pic>
      <p:sp>
        <p:nvSpPr>
          <p:cNvPr id="2" name="标题 1">
            <a:extLst>
              <a:ext uri="{FF2B5EF4-FFF2-40B4-BE49-F238E27FC236}">
                <a16:creationId xmlns:a16="http://schemas.microsoft.com/office/drawing/2014/main" id="{F978FEAE-F635-6E8D-1209-6C1E4AC72F4A}"/>
              </a:ext>
            </a:extLst>
          </p:cNvPr>
          <p:cNvSpPr>
            <a:spLocks noGrp="1"/>
          </p:cNvSpPr>
          <p:nvPr>
            <p:ph type="title" hasCustomPrompt="1"/>
          </p:nvPr>
        </p:nvSpPr>
        <p:spPr>
          <a:xfrm>
            <a:off x="775275" y="1402453"/>
            <a:ext cx="3932237" cy="991535"/>
          </a:xfrm>
        </p:spPr>
        <p:txBody>
          <a:bodyPr anchor="b"/>
          <a:lstStyle>
            <a:lvl1pPr>
              <a:defRPr sz="3200" b="1"/>
            </a:lvl1pPr>
          </a:lstStyle>
          <a:p>
            <a:r>
              <a:rPr lang="en-US" altLang="zh-CN" dirty="0"/>
              <a:t>Insert Title: Write your main message</a:t>
            </a:r>
            <a:endParaRPr lang="zh-CN" altLang="en-US" dirty="0"/>
          </a:p>
        </p:txBody>
      </p:sp>
      <p:sp>
        <p:nvSpPr>
          <p:cNvPr id="4" name="文本占位符 3">
            <a:extLst>
              <a:ext uri="{FF2B5EF4-FFF2-40B4-BE49-F238E27FC236}">
                <a16:creationId xmlns:a16="http://schemas.microsoft.com/office/drawing/2014/main" id="{978AB13C-7179-F58D-E7E4-2C86B4677763}"/>
              </a:ext>
            </a:extLst>
          </p:cNvPr>
          <p:cNvSpPr>
            <a:spLocks noGrp="1"/>
          </p:cNvSpPr>
          <p:nvPr>
            <p:ph type="body" sz="half" idx="2" hasCustomPrompt="1"/>
          </p:nvPr>
        </p:nvSpPr>
        <p:spPr>
          <a:xfrm>
            <a:off x="775275" y="2393989"/>
            <a:ext cx="3932237" cy="3811588"/>
          </a:xfrm>
        </p:spPr>
        <p:txBody>
          <a:bodyPr/>
          <a:lstStyle>
            <a:lvl1pPr marL="0" indent="0" algn="l">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dirty="0"/>
              <a:t>Insert Your Content: This space is reserved for your information, whether it's text, data, images, or graphics. Feel free to customize this area to suit your presentation needs. Simply click here and replace this placeholder text with your own content. You can adjust the font size, style, and formatting as needed. Let your creativity flow and make this slide your own!</a:t>
            </a:r>
            <a:endParaRPr lang="zh-CN" altLang="en-US" dirty="0"/>
          </a:p>
        </p:txBody>
      </p:sp>
      <p:pic>
        <p:nvPicPr>
          <p:cNvPr id="11" name="图片 10">
            <a:extLst>
              <a:ext uri="{FF2B5EF4-FFF2-40B4-BE49-F238E27FC236}">
                <a16:creationId xmlns:a16="http://schemas.microsoft.com/office/drawing/2014/main" id="{829885D6-A7CD-4C73-6E08-507B9E3B8E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6629272"/>
            <a:ext cx="12192001" cy="228728"/>
          </a:xfrm>
          <a:prstGeom prst="rect">
            <a:avLst/>
          </a:prstGeom>
        </p:spPr>
      </p:pic>
      <p:pic>
        <p:nvPicPr>
          <p:cNvPr id="12" name="图片 11">
            <a:extLst>
              <a:ext uri="{FF2B5EF4-FFF2-40B4-BE49-F238E27FC236}">
                <a16:creationId xmlns:a16="http://schemas.microsoft.com/office/drawing/2014/main" id="{3CE41397-9A9A-3FBC-5F1B-CA0129E7AF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9232" y="100683"/>
            <a:ext cx="2247256" cy="569244"/>
          </a:xfrm>
          <a:prstGeom prst="rect">
            <a:avLst/>
          </a:prstGeom>
        </p:spPr>
      </p:pic>
      <p:sp>
        <p:nvSpPr>
          <p:cNvPr id="16" name="图片占位符 2">
            <a:extLst>
              <a:ext uri="{FF2B5EF4-FFF2-40B4-BE49-F238E27FC236}">
                <a16:creationId xmlns:a16="http://schemas.microsoft.com/office/drawing/2014/main" id="{25F26E3B-FB93-C2FA-4FF9-153CF87A7EB8}"/>
              </a:ext>
            </a:extLst>
          </p:cNvPr>
          <p:cNvSpPr>
            <a:spLocks noGrp="1"/>
          </p:cNvSpPr>
          <p:nvPr>
            <p:ph type="pic" idx="1" hasCustomPrompt="1"/>
          </p:nvPr>
        </p:nvSpPr>
        <p:spPr>
          <a:xfrm>
            <a:off x="5365136" y="1561631"/>
            <a:ext cx="6172200" cy="405178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dirty="0"/>
              <a:t>Image</a:t>
            </a:r>
            <a:endParaRPr lang="zh-CN" altLang="en-US" dirty="0"/>
          </a:p>
        </p:txBody>
      </p:sp>
    </p:spTree>
    <p:extLst>
      <p:ext uri="{BB962C8B-B14F-4D97-AF65-F5344CB8AC3E}">
        <p14:creationId xmlns:p14="http://schemas.microsoft.com/office/powerpoint/2010/main" val="76996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_02">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CE41397-9A9A-3FBC-5F1B-CA0129E7AF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32" y="100683"/>
            <a:ext cx="2247256" cy="569244"/>
          </a:xfrm>
          <a:prstGeom prst="rect">
            <a:avLst/>
          </a:prstGeom>
        </p:spPr>
      </p:pic>
      <p:sp>
        <p:nvSpPr>
          <p:cNvPr id="2" name="文本框 1">
            <a:extLst>
              <a:ext uri="{FF2B5EF4-FFF2-40B4-BE49-F238E27FC236}">
                <a16:creationId xmlns:a16="http://schemas.microsoft.com/office/drawing/2014/main" id="{DBA4D417-E74D-DEB2-3015-958404D09555}"/>
              </a:ext>
            </a:extLst>
          </p:cNvPr>
          <p:cNvSpPr txBox="1"/>
          <p:nvPr userDrawn="1"/>
        </p:nvSpPr>
        <p:spPr>
          <a:xfrm>
            <a:off x="8310562" y="228728"/>
            <a:ext cx="3712370" cy="276999"/>
          </a:xfrm>
          <a:prstGeom prst="rect">
            <a:avLst/>
          </a:prstGeom>
          <a:noFill/>
        </p:spPr>
        <p:txBody>
          <a:bodyPr wrap="square" rtlCol="0">
            <a:spAutoFit/>
          </a:bodyPr>
          <a:lstStyle/>
          <a:p>
            <a:pPr algn="r"/>
            <a:r>
              <a:rPr lang="en-US" altLang="zh-CN" sz="1200" dirty="0">
                <a:solidFill>
                  <a:schemeClr val="bg1"/>
                </a:solidFill>
                <a:latin typeface="Roboto Light" panose="02000000000000000000" pitchFamily="2" charset="0"/>
                <a:ea typeface="Roboto Light" panose="02000000000000000000" pitchFamily="2" charset="0"/>
              </a:rPr>
              <a:t>Focus on connecting different devices</a:t>
            </a:r>
            <a:endParaRPr lang="zh-CN" altLang="en-US" sz="1200" dirty="0">
              <a:solidFill>
                <a:schemeClr val="bg1"/>
              </a:solidFill>
              <a:latin typeface="Roboto Light" panose="02000000000000000000" pitchFamily="2" charset="0"/>
            </a:endParaRPr>
          </a:p>
        </p:txBody>
      </p:sp>
      <p:pic>
        <p:nvPicPr>
          <p:cNvPr id="4" name="图片 3">
            <a:extLst>
              <a:ext uri="{FF2B5EF4-FFF2-40B4-BE49-F238E27FC236}">
                <a16:creationId xmlns:a16="http://schemas.microsoft.com/office/drawing/2014/main" id="{13A28D5A-BB8B-CA2C-4697-85BBC8D8AEB7}"/>
              </a:ext>
            </a:extLst>
          </p:cNvPr>
          <p:cNvPicPr>
            <a:picLocks noChangeAspect="1"/>
          </p:cNvPicPr>
          <p:nvPr userDrawn="1"/>
        </p:nvPicPr>
        <p:blipFill>
          <a:blip r:embed="rId3"/>
          <a:stretch>
            <a:fillRect/>
          </a:stretch>
        </p:blipFill>
        <p:spPr>
          <a:xfrm>
            <a:off x="0" y="0"/>
            <a:ext cx="12192000" cy="6854334"/>
          </a:xfrm>
          <a:prstGeom prst="rect">
            <a:avLst/>
          </a:prstGeom>
        </p:spPr>
      </p:pic>
      <p:pic>
        <p:nvPicPr>
          <p:cNvPr id="6" name="图片 5">
            <a:extLst>
              <a:ext uri="{FF2B5EF4-FFF2-40B4-BE49-F238E27FC236}">
                <a16:creationId xmlns:a16="http://schemas.microsoft.com/office/drawing/2014/main" id="{7BFD44B8-2F95-4560-C985-448E151BE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9080" y="185187"/>
            <a:ext cx="1976439" cy="500547"/>
          </a:xfrm>
          <a:prstGeom prst="rect">
            <a:avLst/>
          </a:prstGeom>
        </p:spPr>
      </p:pic>
    </p:spTree>
    <p:extLst>
      <p:ext uri="{BB962C8B-B14F-4D97-AF65-F5344CB8AC3E}">
        <p14:creationId xmlns:p14="http://schemas.microsoft.com/office/powerpoint/2010/main" val="1375572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C6A4EA-62E4-8437-77D5-2481A9B1D4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207C32C-E2D3-882B-F002-17A3D8F1E9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97A9E6-08DA-EBB7-1578-A137B5F00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24539-BE30-4B6A-8AB7-683AD88F07FB}" type="datetimeFigureOut">
              <a:rPr lang="zh-CN" altLang="en-US" smtClean="0"/>
              <a:t>2025/9/10</a:t>
            </a:fld>
            <a:endParaRPr lang="zh-CN" altLang="en-US"/>
          </a:p>
        </p:txBody>
      </p:sp>
      <p:sp>
        <p:nvSpPr>
          <p:cNvPr id="5" name="页脚占位符 4">
            <a:extLst>
              <a:ext uri="{FF2B5EF4-FFF2-40B4-BE49-F238E27FC236}">
                <a16:creationId xmlns:a16="http://schemas.microsoft.com/office/drawing/2014/main" id="{47BB6BA1-BFD4-FD23-EA1A-A547799CDE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a:extLst>
              <a:ext uri="{FF2B5EF4-FFF2-40B4-BE49-F238E27FC236}">
                <a16:creationId xmlns:a16="http://schemas.microsoft.com/office/drawing/2014/main" id="{B062405D-BBEC-CB08-5BCF-379E456AC4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73905-0E63-409A-9F56-8DF3308AF5B3}" type="slidenum">
              <a:rPr lang="zh-CN" altLang="en-US" smtClean="0"/>
              <a:t>‹#›</a:t>
            </a:fld>
            <a:endParaRPr lang="zh-CN" altLang="en-US"/>
          </a:p>
        </p:txBody>
      </p:sp>
    </p:spTree>
    <p:extLst>
      <p:ext uri="{BB962C8B-B14F-4D97-AF65-F5344CB8AC3E}">
        <p14:creationId xmlns:p14="http://schemas.microsoft.com/office/powerpoint/2010/main" val="233376275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5" r:id="rId3"/>
    <p:sldLayoutId id="2147483655" r:id="rId4"/>
    <p:sldLayoutId id="2147483650" r:id="rId5"/>
    <p:sldLayoutId id="2147483654" r:id="rId6"/>
    <p:sldLayoutId id="2147483652" r:id="rId7"/>
    <p:sldLayoutId id="2147483656" r:id="rId8"/>
    <p:sldLayoutId id="2147483666" r:id="rId9"/>
    <p:sldLayoutId id="2147483657" r:id="rId10"/>
    <p:sldLayoutId id="2147483661" r:id="rId11"/>
    <p:sldLayoutId id="2147483662" r:id="rId12"/>
    <p:sldLayoutId id="2147483660"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F47E1D-8D2B-B8E7-0631-A190F07C4119}"/>
              </a:ext>
            </a:extLst>
          </p:cNvPr>
          <p:cNvSpPr>
            <a:spLocks noGrp="1"/>
          </p:cNvSpPr>
          <p:nvPr>
            <p:ph type="ctrTitle"/>
          </p:nvPr>
        </p:nvSpPr>
        <p:spPr>
          <a:xfrm>
            <a:off x="399232" y="1952722"/>
            <a:ext cx="6377426" cy="1395062"/>
          </a:xfrm>
        </p:spPr>
        <p:txBody>
          <a:bodyPr>
            <a:normAutofit fontScale="90000"/>
          </a:bodyPr>
          <a:lstStyle/>
          <a:p>
            <a:pPr algn="ctr">
              <a:lnSpc>
                <a:spcPct val="130000"/>
              </a:lnSpc>
            </a:pPr>
            <a:r>
              <a:rPr lang="en-US" altLang="zh-CN" dirty="0"/>
              <a:t>Active 8K HDMI Repeater</a:t>
            </a:r>
            <a:endParaRPr lang="zh-CN" altLang="en-US" dirty="0"/>
          </a:p>
        </p:txBody>
      </p:sp>
      <p:sp>
        <p:nvSpPr>
          <p:cNvPr id="3" name="文本框 2">
            <a:extLst>
              <a:ext uri="{FF2B5EF4-FFF2-40B4-BE49-F238E27FC236}">
                <a16:creationId xmlns:a16="http://schemas.microsoft.com/office/drawing/2014/main" id="{BBBF94E2-409F-E685-6F18-081747D6F705}"/>
              </a:ext>
            </a:extLst>
          </p:cNvPr>
          <p:cNvSpPr txBox="1"/>
          <p:nvPr/>
        </p:nvSpPr>
        <p:spPr>
          <a:xfrm>
            <a:off x="1913450" y="3585029"/>
            <a:ext cx="3348990" cy="461665"/>
          </a:xfrm>
          <a:prstGeom prst="rect">
            <a:avLst/>
          </a:prstGeom>
          <a:noFill/>
        </p:spPr>
        <p:txBody>
          <a:bodyPr wrap="square" rtlCol="0">
            <a:spAutoFit/>
          </a:bodyPr>
          <a:lstStyle/>
          <a:p>
            <a:pPr algn="ctr"/>
            <a:r>
              <a:rPr lang="en-US" altLang="zh-CN" sz="2400" b="0" i="0" u="none" strike="noStrike" baseline="0" dirty="0">
                <a:solidFill>
                  <a:schemeClr val="bg1"/>
                </a:solidFill>
                <a:latin typeface="+mj-lt"/>
              </a:rPr>
              <a:t>SKU: HDMI-394-GL</a:t>
            </a:r>
            <a:endParaRPr lang="zh-CN" altLang="en-US" sz="2400" dirty="0">
              <a:solidFill>
                <a:schemeClr val="bg1"/>
              </a:solidFill>
              <a:latin typeface="+mj-lt"/>
            </a:endParaRPr>
          </a:p>
        </p:txBody>
      </p:sp>
    </p:spTree>
    <p:extLst>
      <p:ext uri="{BB962C8B-B14F-4D97-AF65-F5344CB8AC3E}">
        <p14:creationId xmlns:p14="http://schemas.microsoft.com/office/powerpoint/2010/main" val="1078215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C22E7E23-39A9-87E8-F8CD-2B9BEE5B369B}"/>
              </a:ext>
            </a:extLst>
          </p:cNvPr>
          <p:cNvSpPr txBox="1">
            <a:spLocks/>
          </p:cNvSpPr>
          <p:nvPr/>
        </p:nvSpPr>
        <p:spPr>
          <a:xfrm>
            <a:off x="585470" y="2987874"/>
            <a:ext cx="5700713" cy="4889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t>Active 8K HDMI Repeater</a:t>
            </a:r>
            <a:endParaRPr lang="zh-CN" altLang="en-US" sz="3600" b="1" dirty="0"/>
          </a:p>
        </p:txBody>
      </p:sp>
      <p:pic>
        <p:nvPicPr>
          <p:cNvPr id="5" name="图片 4">
            <a:extLst>
              <a:ext uri="{FF2B5EF4-FFF2-40B4-BE49-F238E27FC236}">
                <a16:creationId xmlns:a16="http://schemas.microsoft.com/office/drawing/2014/main" id="{F2409799-BDB9-B155-4546-BB3AE11CD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0446" y="1101969"/>
            <a:ext cx="4929554" cy="4929554"/>
          </a:xfrm>
          <a:prstGeom prst="rect">
            <a:avLst/>
          </a:prstGeom>
        </p:spPr>
      </p:pic>
    </p:spTree>
    <p:extLst>
      <p:ext uri="{BB962C8B-B14F-4D97-AF65-F5344CB8AC3E}">
        <p14:creationId xmlns:p14="http://schemas.microsoft.com/office/powerpoint/2010/main" val="1453646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C7F5DE-B483-DB3C-859F-EE2195CA0C74}"/>
              </a:ext>
            </a:extLst>
          </p:cNvPr>
          <p:cNvSpPr txBox="1">
            <a:spLocks/>
          </p:cNvSpPr>
          <p:nvPr/>
        </p:nvSpPr>
        <p:spPr>
          <a:xfrm>
            <a:off x="588263" y="818847"/>
            <a:ext cx="11018520" cy="430887"/>
          </a:xfrm>
          <a:prstGeom prst="rect">
            <a:avLst/>
          </a:prstGeom>
        </p:spPr>
        <p:txBody>
          <a:bodyPr vert="horz" wrap="square" lIns="0" tIns="0" rIns="0" bIns="0" rtlCol="0" anchor="t">
            <a:spAutoFit/>
          </a:bodyPr>
          <a:lstStyle>
            <a:lvl1pPr algn="ctr" defTabSz="932563" rtl="0" eaLnBrk="1" latinLnBrk="0" hangingPunct="1">
              <a:lnSpc>
                <a:spcPct val="100000"/>
              </a:lnSpc>
              <a:spcBef>
                <a:spcPct val="0"/>
              </a:spcBef>
              <a:buNone/>
              <a:defRPr lang="zh-TW" altLang="en-US" sz="2800" b="1" kern="1200" cap="none" spc="-50" baseline="0" dirty="0">
                <a:ln w="3175">
                  <a:noFill/>
                </a:ln>
                <a:solidFill>
                  <a:srgbClr val="00599C"/>
                </a:solidFill>
                <a:effectLst/>
                <a:latin typeface="+mj-ea"/>
                <a:ea typeface="+mj-ea"/>
                <a:cs typeface="Segoe UI" pitchFamily="34" charset="0"/>
              </a:defRPr>
            </a:lvl1pPr>
          </a:lstStyle>
          <a:p>
            <a:r>
              <a:rPr lang="en-US" dirty="0">
                <a:solidFill>
                  <a:schemeClr val="tx1"/>
                </a:solidFill>
                <a:latin typeface="+mj-lt"/>
              </a:rPr>
              <a:t>Application Scenario</a:t>
            </a:r>
          </a:p>
        </p:txBody>
      </p:sp>
      <p:pic>
        <p:nvPicPr>
          <p:cNvPr id="5" name="图片 4">
            <a:extLst>
              <a:ext uri="{FF2B5EF4-FFF2-40B4-BE49-F238E27FC236}">
                <a16:creationId xmlns:a16="http://schemas.microsoft.com/office/drawing/2014/main" id="{E4BE5B36-3CC3-CF2F-AB8D-F7336B320C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850" y="1550579"/>
            <a:ext cx="9315450" cy="4865609"/>
          </a:xfrm>
          <a:prstGeom prst="rect">
            <a:avLst/>
          </a:prstGeom>
        </p:spPr>
      </p:pic>
      <p:sp>
        <p:nvSpPr>
          <p:cNvPr id="6" name="文本框 5">
            <a:extLst>
              <a:ext uri="{FF2B5EF4-FFF2-40B4-BE49-F238E27FC236}">
                <a16:creationId xmlns:a16="http://schemas.microsoft.com/office/drawing/2014/main" id="{61BBAD5B-52CE-70F9-B63B-13006D09FA80}"/>
              </a:ext>
            </a:extLst>
          </p:cNvPr>
          <p:cNvSpPr txBox="1"/>
          <p:nvPr/>
        </p:nvSpPr>
        <p:spPr>
          <a:xfrm>
            <a:off x="7004050" y="2279650"/>
            <a:ext cx="1064715" cy="276999"/>
          </a:xfrm>
          <a:prstGeom prst="rect">
            <a:avLst/>
          </a:prstGeom>
          <a:noFill/>
        </p:spPr>
        <p:txBody>
          <a:bodyPr wrap="none" rtlCol="0">
            <a:spAutoFit/>
          </a:bodyPr>
          <a:lstStyle/>
          <a:p>
            <a:r>
              <a:rPr lang="zh-CN" altLang="en-US" sz="1200" dirty="0"/>
              <a:t>（</a:t>
            </a:r>
            <a:r>
              <a:rPr lang="en-US" altLang="zh-CN" sz="1200" dirty="0"/>
              <a:t>Optional</a:t>
            </a:r>
            <a:r>
              <a:rPr lang="zh-CN" altLang="en-US" sz="1200" dirty="0"/>
              <a:t>）</a:t>
            </a:r>
          </a:p>
        </p:txBody>
      </p:sp>
    </p:spTree>
    <p:extLst>
      <p:ext uri="{BB962C8B-B14F-4D97-AF65-F5344CB8AC3E}">
        <p14:creationId xmlns:p14="http://schemas.microsoft.com/office/powerpoint/2010/main" val="1218026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B0344BD-B991-A135-85D2-3E2CAFC478E9}"/>
              </a:ext>
            </a:extLst>
          </p:cNvPr>
          <p:cNvSpPr txBox="1">
            <a:spLocks/>
          </p:cNvSpPr>
          <p:nvPr/>
        </p:nvSpPr>
        <p:spPr>
          <a:xfrm>
            <a:off x="588263" y="574372"/>
            <a:ext cx="11018520" cy="430887"/>
          </a:xfrm>
          <a:prstGeom prst="rect">
            <a:avLst/>
          </a:prstGeom>
        </p:spPr>
        <p:txBody>
          <a:bodyPr vert="horz" wrap="square" lIns="0" tIns="0" rIns="0" bIns="0" rtlCol="0" anchor="t">
            <a:spAutoFit/>
          </a:bodyPr>
          <a:lstStyle>
            <a:lvl1pPr algn="ctr" defTabSz="932563" rtl="0" eaLnBrk="1" latinLnBrk="0" hangingPunct="1">
              <a:lnSpc>
                <a:spcPct val="100000"/>
              </a:lnSpc>
              <a:spcBef>
                <a:spcPct val="0"/>
              </a:spcBef>
              <a:buNone/>
              <a:defRPr lang="zh-TW" altLang="en-US" sz="2800" b="1" kern="1200" cap="none" spc="-50" baseline="0" dirty="0">
                <a:ln w="3175">
                  <a:noFill/>
                </a:ln>
                <a:solidFill>
                  <a:srgbClr val="00599C"/>
                </a:solidFill>
                <a:effectLst/>
                <a:latin typeface="+mj-ea"/>
                <a:ea typeface="+mj-ea"/>
                <a:cs typeface="Segoe UI" pitchFamily="34" charset="0"/>
              </a:defRPr>
            </a:lvl1pPr>
          </a:lstStyle>
          <a:p>
            <a:r>
              <a:rPr lang="en-US" dirty="0">
                <a:solidFill>
                  <a:schemeClr val="tx1"/>
                </a:solidFill>
                <a:latin typeface="+mj-lt"/>
              </a:rPr>
              <a:t>Specification</a:t>
            </a:r>
          </a:p>
        </p:txBody>
      </p:sp>
      <p:graphicFrame>
        <p:nvGraphicFramePr>
          <p:cNvPr id="4" name="表格 3">
            <a:extLst>
              <a:ext uri="{FF2B5EF4-FFF2-40B4-BE49-F238E27FC236}">
                <a16:creationId xmlns:a16="http://schemas.microsoft.com/office/drawing/2014/main" id="{AA8CE6D1-5BC8-3400-FFAC-70E836C3FDE0}"/>
              </a:ext>
            </a:extLst>
          </p:cNvPr>
          <p:cNvGraphicFramePr>
            <a:graphicFrameLocks noGrp="1"/>
          </p:cNvGraphicFramePr>
          <p:nvPr>
            <p:extLst>
              <p:ext uri="{D42A27DB-BD31-4B8C-83A1-F6EECF244321}">
                <p14:modId xmlns:p14="http://schemas.microsoft.com/office/powerpoint/2010/main" val="3775544962"/>
              </p:ext>
            </p:extLst>
          </p:nvPr>
        </p:nvGraphicFramePr>
        <p:xfrm>
          <a:off x="1173161" y="1358885"/>
          <a:ext cx="9930267" cy="4895995"/>
        </p:xfrm>
        <a:graphic>
          <a:graphicData uri="http://schemas.openxmlformats.org/drawingml/2006/table">
            <a:tbl>
              <a:tblPr firstRow="1" bandRow="1">
                <a:tableStyleId>{8EC20E35-A176-4012-BC5E-935CFFF8708E}</a:tableStyleId>
              </a:tblPr>
              <a:tblGrid>
                <a:gridCol w="1890946">
                  <a:extLst>
                    <a:ext uri="{9D8B030D-6E8A-4147-A177-3AD203B41FA5}">
                      <a16:colId xmlns:a16="http://schemas.microsoft.com/office/drawing/2014/main" val="3479568966"/>
                    </a:ext>
                  </a:extLst>
                </a:gridCol>
                <a:gridCol w="2418812">
                  <a:extLst>
                    <a:ext uri="{9D8B030D-6E8A-4147-A177-3AD203B41FA5}">
                      <a16:colId xmlns:a16="http://schemas.microsoft.com/office/drawing/2014/main" val="3201975263"/>
                    </a:ext>
                  </a:extLst>
                </a:gridCol>
                <a:gridCol w="5620509">
                  <a:extLst>
                    <a:ext uri="{9D8B030D-6E8A-4147-A177-3AD203B41FA5}">
                      <a16:colId xmlns:a16="http://schemas.microsoft.com/office/drawing/2014/main" val="1139350219"/>
                    </a:ext>
                  </a:extLst>
                </a:gridCol>
              </a:tblGrid>
              <a:tr h="376615">
                <a:tc rowSpan="3">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Connectors</a:t>
                      </a:r>
                      <a:endParaRPr lang="zh-CN" altLang="en-US" sz="1400" b="0" i="0" u="none" strike="noStrike" kern="1200" baseline="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Input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1x HDMI Female</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4129418"/>
                  </a:ext>
                </a:extLst>
              </a:tr>
              <a:tr h="376615">
                <a:tc vMerge="1">
                  <a:txBody>
                    <a:bodyPr/>
                    <a:lstStyle/>
                    <a:p>
                      <a:endParaRPr lang="zh-CN"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Output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1x HDMI Female</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5294192"/>
                  </a:ext>
                </a:extLst>
              </a:tr>
              <a:tr h="376615">
                <a:tc vMerge="1">
                  <a:txBody>
                    <a:bodyPr/>
                    <a:lstStyle/>
                    <a:p>
                      <a:pPr marL="0" algn="l" defTabSz="914400" rtl="0" eaLnBrk="1" latinLnBrk="0" hangingPunct="1"/>
                      <a:endParaRPr lang="zh-CN" altLang="en-US" sz="1400" b="0" i="0" u="none" strike="noStrike" kern="1200" baseline="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Power 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USB-C Female</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8248555"/>
                  </a:ext>
                </a:extLst>
              </a:tr>
              <a:tr h="3766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i="0" u="none" strike="noStrike" kern="1200" baseline="0" dirty="0">
                          <a:solidFill>
                            <a:schemeClr val="tx1"/>
                          </a:solidFill>
                          <a:latin typeface="+mn-lt"/>
                          <a:ea typeface="+mn-ea"/>
                          <a:cs typeface="+mn-cs"/>
                        </a:rPr>
                        <a:t>Compatibility</a:t>
                      </a:r>
                      <a:endParaRPr lang="zh-CN" altLang="en-US" sz="1400" b="0" i="0" u="none" strike="noStrike" kern="1200" baseline="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OS Support</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OS Independent</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7738150"/>
                  </a:ext>
                </a:extLst>
              </a:tr>
              <a:tr h="376615">
                <a:tc rowSpan="3">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Performance</a:t>
                      </a:r>
                      <a:endParaRPr lang="zh-CN" altLang="en-US" sz="1400" b="0" i="0" u="none" strike="noStrike" kern="1200" baseline="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Display Support</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Up to 8K@60Hz or 4K@240Hz</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1682735"/>
                  </a:ext>
                </a:extLst>
              </a:tr>
              <a:tr h="376615">
                <a:tc vMerge="1">
                  <a:txBody>
                    <a:bodyPr/>
                    <a:lstStyle/>
                    <a:p>
                      <a:endParaRPr lang="zh-CN"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Audio Support</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32 Channel LPCM, Compressed Audio</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8047927"/>
                  </a:ext>
                </a:extLst>
              </a:tr>
              <a:tr h="376615">
                <a:tc vMerge="1">
                  <a:txBody>
                    <a:bodyPr/>
                    <a:lstStyle/>
                    <a:p>
                      <a:pPr marL="0" algn="l" defTabSz="914400" rtl="0" eaLnBrk="1" latinLnBrk="0" hangingPunct="1"/>
                      <a:endParaRPr lang="zh-CN" altLang="en-US" sz="1400" b="0" i="0" u="none" strike="noStrike" kern="1200" baseline="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Power</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5V/1A (Optional)</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8023315"/>
                  </a:ext>
                </a:extLst>
              </a:tr>
              <a:tr h="376615">
                <a:tc rowSpan="3">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Physical</a:t>
                      </a:r>
                    </a:p>
                    <a:p>
                      <a:pPr marL="0" algn="l" defTabSz="914400" rtl="0" eaLnBrk="1" latinLnBrk="0" hangingPunct="1"/>
                      <a:r>
                        <a:rPr lang="en-US" altLang="zh-CN" sz="1400" b="0" i="0" u="none" strike="noStrike" kern="1200" baseline="0" dirty="0">
                          <a:solidFill>
                            <a:schemeClr val="tx1"/>
                          </a:solidFill>
                          <a:latin typeface="+mn-lt"/>
                          <a:ea typeface="+mn-ea"/>
                          <a:cs typeface="+mn-cs"/>
                        </a:rPr>
                        <a:t>Characteristics</a:t>
                      </a:r>
                      <a:endParaRPr lang="zh-CN" altLang="en-US" sz="1400" b="0" i="0" u="none" strike="noStrike" kern="1200" baseline="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Dimension</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2.4 x 1.4 x 0.6 in. (62 x 35.8 x 14.5mm)</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7262125"/>
                  </a:ext>
                </a:extLst>
              </a:tr>
              <a:tr h="376615">
                <a:tc vMerge="1">
                  <a:txBody>
                    <a:bodyPr/>
                    <a:lstStyle/>
                    <a:p>
                      <a:endParaRPr lang="zh-CN" altLang="en-US" sz="140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Material</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Metal Housing</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8651888"/>
                  </a:ext>
                </a:extLst>
              </a:tr>
              <a:tr h="376615">
                <a:tc vMerge="1">
                  <a:txBody>
                    <a:bodyPr/>
                    <a:lstStyle/>
                    <a:p>
                      <a:endParaRPr lang="zh-CN" altLang="en-US" sz="140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Color</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Gray</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288368"/>
                  </a:ext>
                </a:extLst>
              </a:tr>
              <a:tr h="376615">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Indicators</a:t>
                      </a:r>
                      <a:endParaRPr lang="zh-CN" altLang="en-US" sz="1400" b="0" i="0" u="none" strike="noStrike" kern="1200" baseline="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LED Indicators</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Power Indicator (Blue)</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0099743"/>
                  </a:ext>
                </a:extLst>
              </a:tr>
              <a:tr h="376615">
                <a:tc>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Certification</a:t>
                      </a:r>
                      <a:endParaRPr lang="zh-CN" altLang="en-US" sz="1400" b="0" i="0" u="none" strike="noStrike" kern="1200" baseline="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FCC/CE/RoHS/HDMI</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060758972"/>
                  </a:ext>
                </a:extLst>
              </a:tr>
              <a:tr h="376615">
                <a:tc>
                  <a:txBody>
                    <a:bodyPr/>
                    <a:lstStyle/>
                    <a:p>
                      <a:r>
                        <a:rPr lang="en-US" altLang="zh-CN" sz="1400" b="0" i="0" u="none" strike="noStrike" kern="1200" baseline="0" dirty="0">
                          <a:solidFill>
                            <a:schemeClr val="tx1"/>
                          </a:solidFill>
                          <a:latin typeface="+mn-lt"/>
                          <a:ea typeface="+mn-ea"/>
                          <a:cs typeface="+mn-cs"/>
                        </a:rPr>
                        <a:t>Country of Origin</a:t>
                      </a:r>
                      <a:endParaRPr lang="zh-CN" altLang="en-US" sz="1400" b="0" i="0" u="none" strike="noStrike" kern="1200" baseline="0" dirty="0">
                        <a:solidFill>
                          <a:schemeClr val="tx1"/>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gridSpan="2">
                  <a:txBody>
                    <a:bodyPr/>
                    <a:lstStyle/>
                    <a:p>
                      <a:pPr marL="0" algn="l" defTabSz="914400" rtl="0" eaLnBrk="1" latinLnBrk="0" hangingPunct="1"/>
                      <a:r>
                        <a:rPr lang="en-US" altLang="zh-CN" sz="1400" b="0" i="0" u="none" strike="noStrike" kern="1200" baseline="0" dirty="0">
                          <a:solidFill>
                            <a:schemeClr val="tx1"/>
                          </a:solidFill>
                          <a:latin typeface="+mn-lt"/>
                          <a:ea typeface="+mn-ea"/>
                          <a:cs typeface="+mn-cs"/>
                        </a:rPr>
                        <a:t>Thailand</a:t>
                      </a: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hMerge="1">
                  <a:txBody>
                    <a:bodyPr/>
                    <a:lstStyle/>
                    <a:p>
                      <a:pPr marL="285750" indent="-285750" algn="l" defTabSz="914400" rtl="0" eaLnBrk="1" latinLnBrk="0" hangingPunct="1">
                        <a:buFontTx/>
                        <a:buChar char="-"/>
                      </a:pPr>
                      <a:endParaRPr lang="zh-CN" altLang="en-US" sz="14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405094415"/>
                  </a:ext>
                </a:extLst>
              </a:tr>
            </a:tbl>
          </a:graphicData>
        </a:graphic>
      </p:graphicFrame>
    </p:spTree>
    <p:extLst>
      <p:ext uri="{BB962C8B-B14F-4D97-AF65-F5344CB8AC3E}">
        <p14:creationId xmlns:p14="http://schemas.microsoft.com/office/powerpoint/2010/main" val="41843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B0344BD-B991-A135-85D2-3E2CAFC478E9}"/>
              </a:ext>
            </a:extLst>
          </p:cNvPr>
          <p:cNvSpPr txBox="1">
            <a:spLocks/>
          </p:cNvSpPr>
          <p:nvPr/>
        </p:nvSpPr>
        <p:spPr>
          <a:xfrm>
            <a:off x="588263" y="2114247"/>
            <a:ext cx="11018520" cy="430887"/>
          </a:xfrm>
          <a:prstGeom prst="rect">
            <a:avLst/>
          </a:prstGeom>
        </p:spPr>
        <p:txBody>
          <a:bodyPr vert="horz" wrap="square" lIns="0" tIns="0" rIns="0" bIns="0" rtlCol="0" anchor="t">
            <a:spAutoFit/>
          </a:bodyPr>
          <a:lstStyle>
            <a:lvl1pPr algn="ctr" defTabSz="932563" rtl="0" eaLnBrk="1" latinLnBrk="0" hangingPunct="1">
              <a:lnSpc>
                <a:spcPct val="100000"/>
              </a:lnSpc>
              <a:spcBef>
                <a:spcPct val="0"/>
              </a:spcBef>
              <a:buNone/>
              <a:defRPr lang="zh-TW" altLang="en-US" sz="2800" b="1" kern="1200" cap="none" spc="-50" baseline="0" dirty="0">
                <a:ln w="3175">
                  <a:noFill/>
                </a:ln>
                <a:solidFill>
                  <a:srgbClr val="00599C"/>
                </a:solidFill>
                <a:effectLst/>
                <a:latin typeface="+mj-ea"/>
                <a:ea typeface="+mj-ea"/>
                <a:cs typeface="Segoe UI" pitchFamily="34" charset="0"/>
              </a:defRPr>
            </a:lvl1pPr>
          </a:lstStyle>
          <a:p>
            <a:r>
              <a:rPr lang="en-US" altLang="zh-CN" dirty="0">
                <a:solidFill>
                  <a:schemeClr val="tx1"/>
                </a:solidFill>
              </a:rPr>
              <a:t>Maximum Supported Cable Lengths</a:t>
            </a:r>
            <a:endParaRPr lang="en-US" dirty="0">
              <a:solidFill>
                <a:schemeClr val="tx1"/>
              </a:solidFill>
              <a:latin typeface="+mj-lt"/>
            </a:endParaRPr>
          </a:p>
        </p:txBody>
      </p:sp>
      <p:graphicFrame>
        <p:nvGraphicFramePr>
          <p:cNvPr id="4" name="表格 5">
            <a:extLst>
              <a:ext uri="{FF2B5EF4-FFF2-40B4-BE49-F238E27FC236}">
                <a16:creationId xmlns:a16="http://schemas.microsoft.com/office/drawing/2014/main" id="{182D74A6-4125-6213-E338-FDF73B87EFED}"/>
              </a:ext>
            </a:extLst>
          </p:cNvPr>
          <p:cNvGraphicFramePr>
            <a:graphicFrameLocks noGrp="1"/>
          </p:cNvGraphicFramePr>
          <p:nvPr>
            <p:extLst>
              <p:ext uri="{D42A27DB-BD31-4B8C-83A1-F6EECF244321}">
                <p14:modId xmlns:p14="http://schemas.microsoft.com/office/powerpoint/2010/main" val="4250489189"/>
              </p:ext>
            </p:extLst>
          </p:nvPr>
        </p:nvGraphicFramePr>
        <p:xfrm>
          <a:off x="1445011" y="3086100"/>
          <a:ext cx="9301977" cy="1830186"/>
        </p:xfrm>
        <a:graphic>
          <a:graphicData uri="http://schemas.openxmlformats.org/drawingml/2006/table">
            <a:tbl>
              <a:tblPr firstRow="1" bandRow="1">
                <a:tableStyleId>{793D81CF-94F2-401A-BA57-92F5A7B2D0C5}</a:tableStyleId>
              </a:tblPr>
              <a:tblGrid>
                <a:gridCol w="1291451">
                  <a:extLst>
                    <a:ext uri="{9D8B030D-6E8A-4147-A177-3AD203B41FA5}">
                      <a16:colId xmlns:a16="http://schemas.microsoft.com/office/drawing/2014/main" val="20001"/>
                    </a:ext>
                  </a:extLst>
                </a:gridCol>
                <a:gridCol w="2555875">
                  <a:extLst>
                    <a:ext uri="{9D8B030D-6E8A-4147-A177-3AD203B41FA5}">
                      <a16:colId xmlns:a16="http://schemas.microsoft.com/office/drawing/2014/main" val="20002"/>
                    </a:ext>
                  </a:extLst>
                </a:gridCol>
                <a:gridCol w="2113291">
                  <a:extLst>
                    <a:ext uri="{9D8B030D-6E8A-4147-A177-3AD203B41FA5}">
                      <a16:colId xmlns:a16="http://schemas.microsoft.com/office/drawing/2014/main" val="2679810537"/>
                    </a:ext>
                  </a:extLst>
                </a:gridCol>
                <a:gridCol w="1670680">
                  <a:extLst>
                    <a:ext uri="{9D8B030D-6E8A-4147-A177-3AD203B41FA5}">
                      <a16:colId xmlns:a16="http://schemas.microsoft.com/office/drawing/2014/main" val="351524822"/>
                    </a:ext>
                  </a:extLst>
                </a:gridCol>
                <a:gridCol w="1670680">
                  <a:extLst>
                    <a:ext uri="{9D8B030D-6E8A-4147-A177-3AD203B41FA5}">
                      <a16:colId xmlns:a16="http://schemas.microsoft.com/office/drawing/2014/main" val="3183678754"/>
                    </a:ext>
                  </a:extLst>
                </a:gridCol>
              </a:tblGrid>
              <a:tr h="700045">
                <a:tc>
                  <a:txBody>
                    <a:bodyPr/>
                    <a:lstStyle/>
                    <a:p>
                      <a:pPr marL="0" algn="ctr" defTabSz="914400" rtl="0" eaLnBrk="1" latinLnBrk="0" hangingPunct="1"/>
                      <a:r>
                        <a:rPr lang="en-US" altLang="zh-CN" sz="1200" b="1" kern="1200">
                          <a:solidFill>
                            <a:schemeClr val="lt1"/>
                          </a:solidFill>
                          <a:latin typeface="+mn-lt"/>
                          <a:ea typeface="+mn-ea"/>
                          <a:cs typeface="+mn-cs"/>
                        </a:rPr>
                        <a:t>HDMI Version</a:t>
                      </a:r>
                      <a:endParaRPr lang="en-US" altLang="zh-TW" sz="1200" b="1" kern="1200" dirty="0">
                        <a:solidFill>
                          <a:schemeClr val="lt1"/>
                        </a:solidFill>
                        <a:latin typeface="+mn-lt"/>
                        <a:ea typeface="+mn-ea"/>
                        <a:cs typeface="+mn-cs"/>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altLang="zh-CN" sz="1200" b="1" kern="1200">
                          <a:solidFill>
                            <a:schemeClr val="lt1"/>
                          </a:solidFill>
                          <a:latin typeface="+mn-lt"/>
                          <a:ea typeface="+mn-ea"/>
                          <a:cs typeface="+mn-cs"/>
                        </a:rPr>
                        <a:t>Resolution / Refresh Rate</a:t>
                      </a:r>
                      <a:endParaRPr lang="en-US" altLang="zh-TW" sz="1200" b="1"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dirty="0"/>
                        <a:t>(Max Input Length)</a:t>
                      </a:r>
                      <a:endParaRPr lang="zh-CN" altLang="en-US" sz="1200" b="0"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OUT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dirty="0"/>
                        <a:t>(Max Output Length)</a:t>
                      </a:r>
                      <a:endParaRPr lang="en-US" altLang="zh-TW" sz="1200" b="0"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Total Length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dirty="0"/>
                        <a:t>(IN+OUT)</a:t>
                      </a:r>
                      <a:endParaRPr lang="en-US" altLang="zh-TW" sz="1200" b="0" kern="1200" dirty="0">
                        <a:solidFill>
                          <a:schemeClr val="lt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42790">
                <a:tc>
                  <a:txBody>
                    <a:bodyPr/>
                    <a:lstStyle/>
                    <a:p>
                      <a:pPr marL="0" marR="39370" indent="0" algn="l" defTabSz="914400" rtl="0" eaLnBrk="1" fontAlgn="auto" latinLnBrk="0" hangingPunct="1">
                        <a:lnSpc>
                          <a:spcPct val="103000"/>
                        </a:lnSpc>
                        <a:spcBef>
                          <a:spcPts val="10"/>
                        </a:spcBef>
                        <a:spcAft>
                          <a:spcPts val="0"/>
                        </a:spcAft>
                        <a:buClrTx/>
                        <a:buSzTx/>
                        <a:buFontTx/>
                        <a:buNone/>
                        <a:tabLst>
                          <a:tab pos="219075" algn="l"/>
                        </a:tabLst>
                        <a:defRPr/>
                      </a:pPr>
                      <a:r>
                        <a:rPr lang="en-US" sz="1200" dirty="0"/>
                        <a:t>HDMI 2.1</a:t>
                      </a:r>
                      <a:endParaRPr lang="en-US" altLang="zh-TW" sz="1200" b="0" kern="1200" dirty="0">
                        <a:ln>
                          <a:noFill/>
                        </a:ln>
                        <a:solidFill>
                          <a:schemeClr val="tx1"/>
                        </a:solidFill>
                        <a:effectLst/>
                        <a:latin typeface="+mn-lt"/>
                        <a:ea typeface="+mn-ea"/>
                        <a:cs typeface="+mn-cs"/>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39370" lvl="0" indent="0" algn="ctr" defTabSz="914400" rtl="0" eaLnBrk="1" fontAlgn="auto" latinLnBrk="0" hangingPunct="1">
                        <a:lnSpc>
                          <a:spcPct val="103000"/>
                        </a:lnSpc>
                        <a:spcBef>
                          <a:spcPts val="10"/>
                        </a:spcBef>
                        <a:spcAft>
                          <a:spcPts val="0"/>
                        </a:spcAft>
                        <a:buClrTx/>
                        <a:buSzTx/>
                        <a:buFont typeface="Wingdings"/>
                        <a:buNone/>
                        <a:tabLst>
                          <a:tab pos="219075" algn="l"/>
                        </a:tabLst>
                        <a:defRPr/>
                      </a:pPr>
                      <a:r>
                        <a:rPr lang="en-US" altLang="zh-CN" sz="1200" dirty="0"/>
                        <a:t>8K@60Hz / 4K@240Hz / 4K@120Hz</a:t>
                      </a:r>
                      <a:endParaRPr lang="fr-FR" altLang="zh-TW" sz="1200" dirty="0">
                        <a:ln>
                          <a:noFill/>
                        </a:ln>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39370" lvl="0" indent="0" algn="ctr" defTabSz="914400" rtl="0" eaLnBrk="1" fontAlgn="auto" latinLnBrk="0" hangingPunct="1">
                        <a:lnSpc>
                          <a:spcPct val="103000"/>
                        </a:lnSpc>
                        <a:spcBef>
                          <a:spcPts val="10"/>
                        </a:spcBef>
                        <a:spcAft>
                          <a:spcPts val="0"/>
                        </a:spcAft>
                        <a:buClrTx/>
                        <a:buSzTx/>
                        <a:buFont typeface="Wingdings"/>
                        <a:buNone/>
                        <a:tabLst>
                          <a:tab pos="219075" algn="l"/>
                        </a:tabLst>
                        <a:defRPr/>
                      </a:pPr>
                      <a:r>
                        <a:rPr lang="en-US" altLang="zh-CN" sz="1200" dirty="0"/>
                        <a:t>13.1ft (4m)</a:t>
                      </a:r>
                      <a:endParaRPr lang="fr-FR" altLang="zh-TW" sz="1200" dirty="0">
                        <a:ln>
                          <a:noFill/>
                        </a:ln>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39370" lvl="0" indent="0" algn="ctr" defTabSz="914400" rtl="0" eaLnBrk="1" fontAlgn="auto" latinLnBrk="0" hangingPunct="1">
                        <a:lnSpc>
                          <a:spcPct val="103000"/>
                        </a:lnSpc>
                        <a:spcBef>
                          <a:spcPts val="10"/>
                        </a:spcBef>
                        <a:spcAft>
                          <a:spcPts val="0"/>
                        </a:spcAft>
                        <a:buClrTx/>
                        <a:buSzTx/>
                        <a:buFont typeface="Wingdings"/>
                        <a:buNone/>
                        <a:tabLst>
                          <a:tab pos="219075" algn="l"/>
                        </a:tabLst>
                        <a:defRPr/>
                      </a:pPr>
                      <a:r>
                        <a:rPr lang="en-US" altLang="zh-CN" sz="1200" dirty="0"/>
                        <a:t>16.4ft (5m)</a:t>
                      </a:r>
                      <a:endParaRPr lang="fr-FR" altLang="zh-TW" sz="1200" dirty="0">
                        <a:ln>
                          <a:noFill/>
                        </a:ln>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39370" lvl="0" indent="0" algn="ctr" defTabSz="914400" rtl="0" eaLnBrk="1" fontAlgn="auto" latinLnBrk="0" hangingPunct="1">
                        <a:lnSpc>
                          <a:spcPct val="103000"/>
                        </a:lnSpc>
                        <a:spcBef>
                          <a:spcPts val="10"/>
                        </a:spcBef>
                        <a:spcAft>
                          <a:spcPts val="0"/>
                        </a:spcAft>
                        <a:buClrTx/>
                        <a:buSzTx/>
                        <a:buFont typeface="Wingdings"/>
                        <a:buNone/>
                        <a:tabLst>
                          <a:tab pos="219075" algn="l"/>
                        </a:tabLst>
                        <a:defRPr/>
                      </a:pPr>
                      <a:r>
                        <a:rPr lang="en-US" altLang="zh-CN" sz="1200" dirty="0"/>
                        <a:t>29.5ft (9m)</a:t>
                      </a:r>
                      <a:endParaRPr lang="fr-FR" altLang="zh-TW" sz="1200" dirty="0">
                        <a:ln>
                          <a:noFill/>
                        </a:ln>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87351">
                <a:tc>
                  <a:txBody>
                    <a:bodyPr/>
                    <a:lstStyle/>
                    <a:p>
                      <a:pPr marL="0" marR="39370" indent="0" algn="l" defTabSz="914400" rtl="0" eaLnBrk="1" fontAlgn="auto" latinLnBrk="0" hangingPunct="1">
                        <a:lnSpc>
                          <a:spcPct val="103000"/>
                        </a:lnSpc>
                        <a:spcBef>
                          <a:spcPts val="10"/>
                        </a:spcBef>
                        <a:spcAft>
                          <a:spcPts val="0"/>
                        </a:spcAft>
                        <a:buClrTx/>
                        <a:buSzTx/>
                        <a:buFontTx/>
                        <a:buNone/>
                        <a:tabLst>
                          <a:tab pos="219075" algn="l"/>
                        </a:tabLst>
                        <a:defRPr/>
                      </a:pPr>
                      <a:r>
                        <a:rPr lang="en-US" altLang="zh-TW" sz="1200" b="0" kern="1200" dirty="0">
                          <a:ln>
                            <a:noFill/>
                          </a:ln>
                          <a:solidFill>
                            <a:schemeClr val="tx1"/>
                          </a:solidFill>
                          <a:effectLst/>
                        </a:rPr>
                        <a:t>HDMI 2.0</a:t>
                      </a:r>
                      <a:endParaRPr lang="en-US" altLang="zh-TW" sz="1200" b="0" kern="1200" dirty="0">
                        <a:ln>
                          <a:noFill/>
                        </a:ln>
                        <a:solidFill>
                          <a:schemeClr val="tx1"/>
                        </a:solidFill>
                        <a:effectLst/>
                        <a:latin typeface="+mn-lt"/>
                        <a:ea typeface="+mn-ea"/>
                        <a:cs typeface="+mn-cs"/>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39370" lvl="0" indent="0" algn="ctr" defTabSz="914400" rtl="0" eaLnBrk="1" fontAlgn="auto" latinLnBrk="0" hangingPunct="1">
                        <a:lnSpc>
                          <a:spcPct val="103000"/>
                        </a:lnSpc>
                        <a:spcBef>
                          <a:spcPts val="10"/>
                        </a:spcBef>
                        <a:spcAft>
                          <a:spcPts val="0"/>
                        </a:spcAft>
                        <a:buClrTx/>
                        <a:buSzTx/>
                        <a:buFontTx/>
                        <a:buNone/>
                        <a:tabLst>
                          <a:tab pos="219075" algn="l"/>
                        </a:tabLst>
                        <a:defRPr/>
                      </a:pPr>
                      <a:r>
                        <a:rPr lang="en-US" altLang="zh-TW" sz="1200" b="0" kern="1200" dirty="0">
                          <a:ln>
                            <a:noFill/>
                          </a:ln>
                          <a:solidFill>
                            <a:schemeClr val="tx1"/>
                          </a:solidFill>
                          <a:effectLst/>
                        </a:rPr>
                        <a:t>4K@60Hz</a:t>
                      </a:r>
                      <a:endParaRPr lang="en-US" altLang="zh-TW" sz="1200" b="0" kern="1200" dirty="0">
                        <a:ln>
                          <a:noFill/>
                        </a:ln>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39370" lvl="0" indent="0" algn="ctr" defTabSz="914400" rtl="0" eaLnBrk="1" fontAlgn="auto" latinLnBrk="0" hangingPunct="1">
                        <a:lnSpc>
                          <a:spcPct val="103000"/>
                        </a:lnSpc>
                        <a:spcBef>
                          <a:spcPts val="10"/>
                        </a:spcBef>
                        <a:spcAft>
                          <a:spcPts val="0"/>
                        </a:spcAft>
                        <a:buClrTx/>
                        <a:buSzTx/>
                        <a:buFontTx/>
                        <a:buNone/>
                        <a:tabLst>
                          <a:tab pos="219075" algn="l"/>
                        </a:tabLst>
                        <a:defRPr/>
                      </a:pPr>
                      <a:r>
                        <a:rPr lang="en-US" altLang="zh-CN" sz="1200" dirty="0"/>
                        <a:t>25ft (7.5m)</a:t>
                      </a:r>
                      <a:endParaRPr lang="en-US" altLang="zh-TW" sz="1200" b="0" kern="1200" dirty="0">
                        <a:ln>
                          <a:noFill/>
                        </a:ln>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39370" lvl="0" indent="0" algn="ctr" defTabSz="914400" rtl="0" eaLnBrk="1" fontAlgn="auto" latinLnBrk="0" hangingPunct="1">
                        <a:lnSpc>
                          <a:spcPct val="103000"/>
                        </a:lnSpc>
                        <a:spcBef>
                          <a:spcPts val="10"/>
                        </a:spcBef>
                        <a:spcAft>
                          <a:spcPts val="0"/>
                        </a:spcAft>
                        <a:buClrTx/>
                        <a:buSzTx/>
                        <a:buFontTx/>
                        <a:buNone/>
                        <a:tabLst>
                          <a:tab pos="219075" algn="l"/>
                        </a:tabLst>
                        <a:defRPr/>
                      </a:pPr>
                      <a:r>
                        <a:rPr lang="en-US" altLang="zh-CN" sz="1200" dirty="0"/>
                        <a:t>25ft (7.5m)</a:t>
                      </a:r>
                      <a:endParaRPr lang="en-US" altLang="zh-TW" sz="1200" b="0" kern="1200" dirty="0">
                        <a:ln>
                          <a:noFill/>
                        </a:ln>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39370" lvl="0" indent="0" algn="ctr" defTabSz="914400" rtl="0" eaLnBrk="1" fontAlgn="auto" latinLnBrk="0" hangingPunct="1">
                        <a:lnSpc>
                          <a:spcPct val="103000"/>
                        </a:lnSpc>
                        <a:spcBef>
                          <a:spcPts val="10"/>
                        </a:spcBef>
                        <a:spcAft>
                          <a:spcPts val="0"/>
                        </a:spcAft>
                        <a:buClrTx/>
                        <a:buSzTx/>
                        <a:buFontTx/>
                        <a:buNone/>
                        <a:tabLst>
                          <a:tab pos="219075" algn="l"/>
                        </a:tabLst>
                        <a:defRPr/>
                      </a:pPr>
                      <a:r>
                        <a:rPr lang="en-US" altLang="zh-CN" sz="1200" dirty="0"/>
                        <a:t>50ft (15m)</a:t>
                      </a:r>
                      <a:endParaRPr lang="en-US" altLang="zh-TW" sz="1200" b="0" kern="1200" dirty="0">
                        <a:ln>
                          <a:noFill/>
                        </a:ln>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4665410"/>
                  </a:ext>
                </a:extLst>
              </a:tr>
            </a:tbl>
          </a:graphicData>
        </a:graphic>
      </p:graphicFrame>
    </p:spTree>
    <p:extLst>
      <p:ext uri="{BB962C8B-B14F-4D97-AF65-F5344CB8AC3E}">
        <p14:creationId xmlns:p14="http://schemas.microsoft.com/office/powerpoint/2010/main" val="113400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44639-1C30-A52E-E047-E960274B6BA8}"/>
            </a:ext>
          </a:extLst>
        </p:cNvPr>
        <p:cNvGrpSpPr/>
        <p:nvPr/>
      </p:nvGrpSpPr>
      <p:grpSpPr>
        <a:xfrm>
          <a:off x="0" y="0"/>
          <a:ext cx="0" cy="0"/>
          <a:chOff x="0" y="0"/>
          <a:chExt cx="0" cy="0"/>
        </a:xfrm>
      </p:grpSpPr>
      <p:sp>
        <p:nvSpPr>
          <p:cNvPr id="8" name="矩形: 圆角 7">
            <a:extLst>
              <a:ext uri="{FF2B5EF4-FFF2-40B4-BE49-F238E27FC236}">
                <a16:creationId xmlns:a16="http://schemas.microsoft.com/office/drawing/2014/main" id="{55F1C26B-20A4-7137-3047-397562BAD70B}"/>
              </a:ext>
            </a:extLst>
          </p:cNvPr>
          <p:cNvSpPr/>
          <p:nvPr/>
        </p:nvSpPr>
        <p:spPr>
          <a:xfrm>
            <a:off x="2975610" y="1428750"/>
            <a:ext cx="6176010" cy="3196589"/>
          </a:xfrm>
          <a:prstGeom prst="roundRect">
            <a:avLst>
              <a:gd name="adj" fmla="val 46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3">
            <a:extLst>
              <a:ext uri="{FF2B5EF4-FFF2-40B4-BE49-F238E27FC236}">
                <a16:creationId xmlns:a16="http://schemas.microsoft.com/office/drawing/2014/main" id="{1DB38ECD-8604-3DC0-25E5-54411EA67249}"/>
              </a:ext>
            </a:extLst>
          </p:cNvPr>
          <p:cNvSpPr txBox="1">
            <a:spLocks/>
          </p:cNvSpPr>
          <p:nvPr/>
        </p:nvSpPr>
        <p:spPr>
          <a:xfrm>
            <a:off x="588263" y="574372"/>
            <a:ext cx="11018520" cy="430887"/>
          </a:xfrm>
          <a:prstGeom prst="rect">
            <a:avLst/>
          </a:prstGeom>
        </p:spPr>
        <p:txBody>
          <a:bodyPr vert="horz" wrap="square" lIns="0" tIns="0" rIns="0" bIns="0" rtlCol="0" anchor="t">
            <a:spAutoFit/>
          </a:bodyPr>
          <a:lstStyle>
            <a:lvl1pPr algn="ctr" defTabSz="932563" rtl="0" eaLnBrk="1" latinLnBrk="0" hangingPunct="1">
              <a:lnSpc>
                <a:spcPct val="100000"/>
              </a:lnSpc>
              <a:spcBef>
                <a:spcPct val="0"/>
              </a:spcBef>
              <a:buNone/>
              <a:defRPr lang="zh-TW" altLang="en-US" sz="2800" b="1" kern="1200" cap="none" spc="-50" baseline="0" dirty="0">
                <a:ln w="3175">
                  <a:noFill/>
                </a:ln>
                <a:solidFill>
                  <a:srgbClr val="00599C"/>
                </a:solidFill>
                <a:effectLst/>
                <a:latin typeface="+mj-ea"/>
                <a:ea typeface="+mj-ea"/>
                <a:cs typeface="Segoe UI" pitchFamily="34" charset="0"/>
              </a:defRPr>
            </a:lvl1pPr>
          </a:lstStyle>
          <a:p>
            <a:r>
              <a:rPr lang="en-US" dirty="0">
                <a:solidFill>
                  <a:schemeClr val="tx1"/>
                </a:solidFill>
                <a:latin typeface="+mj-lt"/>
              </a:rPr>
              <a:t>Max Display Resolution – Windows / Chromebooks</a:t>
            </a:r>
          </a:p>
        </p:txBody>
      </p:sp>
      <p:pic>
        <p:nvPicPr>
          <p:cNvPr id="5" name="图片 4">
            <a:extLst>
              <a:ext uri="{FF2B5EF4-FFF2-40B4-BE49-F238E27FC236}">
                <a16:creationId xmlns:a16="http://schemas.microsoft.com/office/drawing/2014/main" id="{57BA18DB-74B9-4568-1BB6-AE2EB72BC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1042" y="1480966"/>
            <a:ext cx="4553472" cy="3275184"/>
          </a:xfrm>
          <a:prstGeom prst="rect">
            <a:avLst/>
          </a:prstGeom>
        </p:spPr>
      </p:pic>
      <p:graphicFrame>
        <p:nvGraphicFramePr>
          <p:cNvPr id="3" name="表格 5">
            <a:extLst>
              <a:ext uri="{FF2B5EF4-FFF2-40B4-BE49-F238E27FC236}">
                <a16:creationId xmlns:a16="http://schemas.microsoft.com/office/drawing/2014/main" id="{0DBA5289-4334-2881-8B61-0D9556EE5FCB}"/>
              </a:ext>
            </a:extLst>
          </p:cNvPr>
          <p:cNvGraphicFramePr>
            <a:graphicFrameLocks noGrp="1"/>
          </p:cNvGraphicFramePr>
          <p:nvPr/>
        </p:nvGraphicFramePr>
        <p:xfrm>
          <a:off x="2229624" y="4952688"/>
          <a:ext cx="7732752" cy="1322190"/>
        </p:xfrm>
        <a:graphic>
          <a:graphicData uri="http://schemas.openxmlformats.org/drawingml/2006/table">
            <a:tbl>
              <a:tblPr firstRow="1" bandRow="1">
                <a:tableStyleId>{793D81CF-94F2-401A-BA57-92F5A7B2D0C5}</a:tableStyleId>
              </a:tblPr>
              <a:tblGrid>
                <a:gridCol w="4721296">
                  <a:extLst>
                    <a:ext uri="{9D8B030D-6E8A-4147-A177-3AD203B41FA5}">
                      <a16:colId xmlns:a16="http://schemas.microsoft.com/office/drawing/2014/main" val="20001"/>
                    </a:ext>
                  </a:extLst>
                </a:gridCol>
                <a:gridCol w="3011456">
                  <a:extLst>
                    <a:ext uri="{9D8B030D-6E8A-4147-A177-3AD203B41FA5}">
                      <a16:colId xmlns:a16="http://schemas.microsoft.com/office/drawing/2014/main" val="20002"/>
                    </a:ext>
                  </a:extLst>
                </a:gridCol>
              </a:tblGrid>
              <a:tr h="438928">
                <a:tc>
                  <a:txBody>
                    <a:bodyPr/>
                    <a:lstStyle/>
                    <a:p>
                      <a:pPr algn="ctr"/>
                      <a:r>
                        <a:rPr lang="en-US" altLang="zh-TW" sz="1200" b="1" dirty="0">
                          <a:solidFill>
                            <a:schemeClr val="bg1"/>
                          </a:solidFill>
                        </a:rPr>
                        <a:t>Windows / Chromebook Host</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200" b="1" dirty="0">
                          <a:solidFill>
                            <a:schemeClr val="bg1"/>
                          </a:solidFill>
                        </a:rPr>
                        <a:t>Maximum Resolution</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4973">
                <a:tc>
                  <a:txBody>
                    <a:bodyPr/>
                    <a:lstStyle/>
                    <a:p>
                      <a:pPr marL="0" marR="39370" indent="0" algn="l" defTabSz="914400" rtl="0" eaLnBrk="1" fontAlgn="auto" latinLnBrk="0" hangingPunct="1">
                        <a:lnSpc>
                          <a:spcPct val="103000"/>
                        </a:lnSpc>
                        <a:spcBef>
                          <a:spcPts val="10"/>
                        </a:spcBef>
                        <a:spcAft>
                          <a:spcPts val="0"/>
                        </a:spcAft>
                        <a:buClrTx/>
                        <a:buSzTx/>
                        <a:buFontTx/>
                        <a:buNone/>
                        <a:tabLst>
                          <a:tab pos="219075" algn="l"/>
                        </a:tabLst>
                        <a:defRPr/>
                      </a:pPr>
                      <a:r>
                        <a:rPr lang="en-US" sz="1200" dirty="0"/>
                        <a:t>USB-C Alternate Mode HBR3 with DSC Enabled</a:t>
                      </a:r>
                      <a:endParaRPr lang="en-US" altLang="zh-TW" sz="1200" b="0" kern="1200" dirty="0">
                        <a:ln>
                          <a:noFill/>
                        </a:ln>
                        <a:solidFill>
                          <a:schemeClr val="tx1"/>
                        </a:solidFill>
                        <a:effectLst/>
                        <a:latin typeface="+mn-lt"/>
                        <a:ea typeface="+mn-ea"/>
                        <a:cs typeface="+mn-cs"/>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39370" lvl="0" indent="0" algn="ctr" defTabSz="914400" rtl="0" eaLnBrk="1" fontAlgn="auto" latinLnBrk="0" hangingPunct="1">
                        <a:lnSpc>
                          <a:spcPct val="103000"/>
                        </a:lnSpc>
                        <a:spcBef>
                          <a:spcPts val="10"/>
                        </a:spcBef>
                        <a:spcAft>
                          <a:spcPts val="0"/>
                        </a:spcAft>
                        <a:buClrTx/>
                        <a:buSzTx/>
                        <a:buFont typeface="Wingdings"/>
                        <a:buNone/>
                        <a:tabLst>
                          <a:tab pos="219075" algn="l"/>
                        </a:tabLst>
                        <a:defRPr/>
                      </a:pPr>
                      <a:r>
                        <a:rPr lang="en-US" altLang="zh-CN" sz="1200" b="0" i="0" u="none" strike="noStrike" kern="1200" baseline="0" dirty="0">
                          <a:solidFill>
                            <a:schemeClr val="dk1"/>
                          </a:solidFill>
                          <a:latin typeface="+mn-lt"/>
                          <a:ea typeface="+mn-ea"/>
                          <a:cs typeface="+mn-cs"/>
                        </a:rPr>
                        <a:t>7680 x 4320 @60Hz,</a:t>
                      </a:r>
                      <a:br>
                        <a:rPr lang="fr-FR" altLang="zh-TW" sz="1200" dirty="0">
                          <a:ln>
                            <a:noFill/>
                          </a:ln>
                          <a:solidFill>
                            <a:schemeClr val="tx1"/>
                          </a:solidFill>
                          <a:effectLst/>
                        </a:rPr>
                      </a:br>
                      <a:r>
                        <a:rPr lang="fr-FR" altLang="zh-TW" sz="1200" dirty="0">
                          <a:ln>
                            <a:noFill/>
                          </a:ln>
                          <a:solidFill>
                            <a:schemeClr val="tx1"/>
                          </a:solidFill>
                          <a:effectLst/>
                        </a:rPr>
                        <a:t>3840 x 2160 @240Hz</a:t>
                      </a:r>
                      <a:endParaRPr lang="fr-FR" altLang="zh-TW" sz="1200" dirty="0">
                        <a:ln>
                          <a:noFill/>
                        </a:ln>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18289">
                <a:tc>
                  <a:txBody>
                    <a:bodyPr/>
                    <a:lstStyle/>
                    <a:p>
                      <a:pPr marL="0" marR="39370" indent="0" algn="l" defTabSz="914400" rtl="0" eaLnBrk="1" fontAlgn="auto" latinLnBrk="0" hangingPunct="1">
                        <a:lnSpc>
                          <a:spcPct val="103000"/>
                        </a:lnSpc>
                        <a:spcBef>
                          <a:spcPts val="10"/>
                        </a:spcBef>
                        <a:spcAft>
                          <a:spcPts val="0"/>
                        </a:spcAft>
                        <a:buClrTx/>
                        <a:buSzTx/>
                        <a:buFontTx/>
                        <a:buNone/>
                        <a:tabLst>
                          <a:tab pos="219075" algn="l"/>
                        </a:tabLst>
                        <a:defRPr/>
                      </a:pPr>
                      <a:r>
                        <a:rPr lang="fr-FR" altLang="zh-TW" sz="1200" b="0" kern="1200" dirty="0">
                          <a:ln>
                            <a:noFill/>
                          </a:ln>
                          <a:solidFill>
                            <a:schemeClr val="tx1"/>
                          </a:solidFill>
                          <a:effectLst/>
                        </a:rPr>
                        <a:t>USB-C </a:t>
                      </a:r>
                      <a:r>
                        <a:rPr lang="en-US" altLang="zh-CN" sz="1200" dirty="0"/>
                        <a:t>Alternate</a:t>
                      </a:r>
                      <a:r>
                        <a:rPr lang="fr-FR" altLang="zh-TW" sz="1200" b="0" kern="1200" dirty="0">
                          <a:ln>
                            <a:noFill/>
                          </a:ln>
                          <a:solidFill>
                            <a:schemeClr val="tx1"/>
                          </a:solidFill>
                          <a:effectLst/>
                        </a:rPr>
                        <a:t> Mode </a:t>
                      </a:r>
                      <a:r>
                        <a:rPr lang="en-US" altLang="zh-TW" sz="1200" b="0" kern="1200" dirty="0">
                          <a:ln>
                            <a:noFill/>
                          </a:ln>
                          <a:solidFill>
                            <a:schemeClr val="tx1"/>
                          </a:solidFill>
                          <a:effectLst/>
                        </a:rPr>
                        <a:t>HBR2/HBR3</a:t>
                      </a:r>
                      <a:endParaRPr lang="en-US" altLang="zh-TW" sz="1200" b="0" kern="1200" dirty="0">
                        <a:ln>
                          <a:noFill/>
                        </a:ln>
                        <a:solidFill>
                          <a:schemeClr val="tx1"/>
                        </a:solidFill>
                        <a:effectLst/>
                        <a:latin typeface="+mn-lt"/>
                        <a:ea typeface="+mn-ea"/>
                        <a:cs typeface="+mn-cs"/>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39370" lvl="0" indent="0" algn="ctr" defTabSz="914400" rtl="0" eaLnBrk="1" fontAlgn="auto" latinLnBrk="0" hangingPunct="1">
                        <a:lnSpc>
                          <a:spcPct val="103000"/>
                        </a:lnSpc>
                        <a:spcBef>
                          <a:spcPts val="10"/>
                        </a:spcBef>
                        <a:spcAft>
                          <a:spcPts val="0"/>
                        </a:spcAft>
                        <a:buClrTx/>
                        <a:buSzTx/>
                        <a:buFontTx/>
                        <a:buNone/>
                        <a:tabLst>
                          <a:tab pos="219075" algn="l"/>
                        </a:tabLst>
                        <a:defRPr/>
                      </a:pPr>
                      <a:r>
                        <a:rPr lang="en-US" altLang="zh-TW" sz="1200" b="0" kern="1200" dirty="0">
                          <a:ln>
                            <a:noFill/>
                          </a:ln>
                          <a:solidFill>
                            <a:schemeClr val="tx1"/>
                          </a:solidFill>
                          <a:effectLst/>
                        </a:rPr>
                        <a:t>3840 x 2160 @60Hz</a:t>
                      </a:r>
                      <a:endParaRPr lang="en-US" altLang="zh-TW" sz="1200" b="0" kern="1200" dirty="0">
                        <a:ln>
                          <a:noFill/>
                        </a:ln>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4665410"/>
                  </a:ext>
                </a:extLst>
              </a:tr>
            </a:tbl>
          </a:graphicData>
        </a:graphic>
      </p:graphicFrame>
    </p:spTree>
    <p:extLst>
      <p:ext uri="{BB962C8B-B14F-4D97-AF65-F5344CB8AC3E}">
        <p14:creationId xmlns:p14="http://schemas.microsoft.com/office/powerpoint/2010/main" val="2338674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A4EF8F1A-0372-9641-F62C-369338DBC53E}"/>
              </a:ext>
            </a:extLst>
          </p:cNvPr>
          <p:cNvSpPr/>
          <p:nvPr/>
        </p:nvSpPr>
        <p:spPr>
          <a:xfrm>
            <a:off x="2975610" y="1428750"/>
            <a:ext cx="6176010" cy="3196589"/>
          </a:xfrm>
          <a:prstGeom prst="roundRect">
            <a:avLst>
              <a:gd name="adj" fmla="val 46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3">
            <a:extLst>
              <a:ext uri="{FF2B5EF4-FFF2-40B4-BE49-F238E27FC236}">
                <a16:creationId xmlns:a16="http://schemas.microsoft.com/office/drawing/2014/main" id="{DB0344BD-B991-A135-85D2-3E2CAFC478E9}"/>
              </a:ext>
            </a:extLst>
          </p:cNvPr>
          <p:cNvSpPr txBox="1">
            <a:spLocks/>
          </p:cNvSpPr>
          <p:nvPr/>
        </p:nvSpPr>
        <p:spPr>
          <a:xfrm>
            <a:off x="588263" y="574372"/>
            <a:ext cx="11018520" cy="430887"/>
          </a:xfrm>
          <a:prstGeom prst="rect">
            <a:avLst/>
          </a:prstGeom>
        </p:spPr>
        <p:txBody>
          <a:bodyPr vert="horz" wrap="square" lIns="0" tIns="0" rIns="0" bIns="0" rtlCol="0" anchor="t">
            <a:spAutoFit/>
          </a:bodyPr>
          <a:lstStyle>
            <a:lvl1pPr algn="ctr" defTabSz="932563" rtl="0" eaLnBrk="1" latinLnBrk="0" hangingPunct="1">
              <a:lnSpc>
                <a:spcPct val="100000"/>
              </a:lnSpc>
              <a:spcBef>
                <a:spcPct val="0"/>
              </a:spcBef>
              <a:buNone/>
              <a:defRPr lang="zh-TW" altLang="en-US" sz="2800" b="1" kern="1200" cap="none" spc="-50" baseline="0" dirty="0">
                <a:ln w="3175">
                  <a:noFill/>
                </a:ln>
                <a:solidFill>
                  <a:srgbClr val="00599C"/>
                </a:solidFill>
                <a:effectLst/>
                <a:latin typeface="+mj-ea"/>
                <a:ea typeface="+mj-ea"/>
                <a:cs typeface="Segoe UI" pitchFamily="34" charset="0"/>
              </a:defRPr>
            </a:lvl1pPr>
          </a:lstStyle>
          <a:p>
            <a:r>
              <a:rPr lang="en-US" dirty="0">
                <a:solidFill>
                  <a:schemeClr val="tx1"/>
                </a:solidFill>
                <a:latin typeface="+mj-lt"/>
              </a:rPr>
              <a:t>Max Display Resolution - Mac</a:t>
            </a:r>
          </a:p>
        </p:txBody>
      </p:sp>
      <p:graphicFrame>
        <p:nvGraphicFramePr>
          <p:cNvPr id="3" name="表格 5">
            <a:extLst>
              <a:ext uri="{FF2B5EF4-FFF2-40B4-BE49-F238E27FC236}">
                <a16:creationId xmlns:a16="http://schemas.microsoft.com/office/drawing/2014/main" id="{C19577DE-64EC-24C3-6A13-25F0614D5687}"/>
              </a:ext>
            </a:extLst>
          </p:cNvPr>
          <p:cNvGraphicFramePr>
            <a:graphicFrameLocks noGrp="1"/>
          </p:cNvGraphicFramePr>
          <p:nvPr>
            <p:extLst>
              <p:ext uri="{D42A27DB-BD31-4B8C-83A1-F6EECF244321}">
                <p14:modId xmlns:p14="http://schemas.microsoft.com/office/powerpoint/2010/main" val="767704144"/>
              </p:ext>
            </p:extLst>
          </p:nvPr>
        </p:nvGraphicFramePr>
        <p:xfrm>
          <a:off x="2229624" y="4952689"/>
          <a:ext cx="7732752" cy="1568762"/>
        </p:xfrm>
        <a:graphic>
          <a:graphicData uri="http://schemas.openxmlformats.org/drawingml/2006/table">
            <a:tbl>
              <a:tblPr firstRow="1" bandRow="1">
                <a:tableStyleId>{793D81CF-94F2-401A-BA57-92F5A7B2D0C5}</a:tableStyleId>
              </a:tblPr>
              <a:tblGrid>
                <a:gridCol w="4721296">
                  <a:extLst>
                    <a:ext uri="{9D8B030D-6E8A-4147-A177-3AD203B41FA5}">
                      <a16:colId xmlns:a16="http://schemas.microsoft.com/office/drawing/2014/main" val="20001"/>
                    </a:ext>
                  </a:extLst>
                </a:gridCol>
                <a:gridCol w="3011456">
                  <a:extLst>
                    <a:ext uri="{9D8B030D-6E8A-4147-A177-3AD203B41FA5}">
                      <a16:colId xmlns:a16="http://schemas.microsoft.com/office/drawing/2014/main" val="20002"/>
                    </a:ext>
                  </a:extLst>
                </a:gridCol>
              </a:tblGrid>
              <a:tr h="351816">
                <a:tc>
                  <a:txBody>
                    <a:bodyPr/>
                    <a:lstStyle/>
                    <a:p>
                      <a:pPr algn="ctr"/>
                      <a:r>
                        <a:rPr lang="en-US" altLang="zh-TW" sz="1200" b="1" dirty="0">
                          <a:solidFill>
                            <a:schemeClr val="bg1"/>
                          </a:solidFill>
                        </a:rPr>
                        <a:t>MacBook</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1200" b="1" dirty="0">
                          <a:solidFill>
                            <a:schemeClr val="bg1"/>
                          </a:solidFill>
                        </a:rPr>
                        <a:t>Maximum Resolution</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2844">
                <a:tc>
                  <a:txBody>
                    <a:bodyPr/>
                    <a:lstStyle/>
                    <a:p>
                      <a:pPr marL="0" marR="39370" indent="0" algn="l" defTabSz="914400" rtl="0" eaLnBrk="1" fontAlgn="auto" latinLnBrk="0" hangingPunct="1">
                        <a:lnSpc>
                          <a:spcPct val="103000"/>
                        </a:lnSpc>
                        <a:spcBef>
                          <a:spcPts val="10"/>
                        </a:spcBef>
                        <a:spcAft>
                          <a:spcPts val="0"/>
                        </a:spcAft>
                        <a:buClrTx/>
                        <a:buSzTx/>
                        <a:buFontTx/>
                        <a:buNone/>
                        <a:tabLst>
                          <a:tab pos="219075" algn="l"/>
                        </a:tabLst>
                        <a:defRPr/>
                      </a:pPr>
                      <a:r>
                        <a:rPr lang="en-US" altLang="zh-CN" sz="1200" dirty="0"/>
                        <a:t>All MacBooks with standard factory firmware</a:t>
                      </a:r>
                      <a:endParaRPr lang="en-US" altLang="zh-TW" sz="1200" b="0" kern="1200" dirty="0">
                        <a:ln>
                          <a:noFill/>
                        </a:ln>
                        <a:solidFill>
                          <a:schemeClr val="tx1"/>
                        </a:solidFill>
                        <a:effectLst/>
                        <a:latin typeface="+mn-lt"/>
                        <a:ea typeface="+mn-ea"/>
                        <a:cs typeface="+mn-cs"/>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39370" lvl="0" indent="0" algn="ctr" defTabSz="914400" rtl="0" eaLnBrk="1" fontAlgn="auto" latinLnBrk="0" hangingPunct="1">
                        <a:lnSpc>
                          <a:spcPct val="103000"/>
                        </a:lnSpc>
                        <a:spcBef>
                          <a:spcPts val="10"/>
                        </a:spcBef>
                        <a:spcAft>
                          <a:spcPts val="0"/>
                        </a:spcAft>
                        <a:buClrTx/>
                        <a:buSzTx/>
                        <a:buFont typeface="Wingdings"/>
                        <a:buNone/>
                        <a:tabLst>
                          <a:tab pos="219075" algn="l"/>
                        </a:tabLst>
                        <a:defRPr/>
                      </a:pPr>
                      <a:r>
                        <a:rPr lang="en-US" altLang="zh-TW" sz="1200" b="0" kern="1200" dirty="0">
                          <a:ln>
                            <a:noFill/>
                          </a:ln>
                          <a:solidFill>
                            <a:schemeClr val="tx1"/>
                          </a:solidFill>
                          <a:effectLst/>
                        </a:rPr>
                        <a:t>3840 x 2160 @60Hz</a:t>
                      </a:r>
                      <a:endParaRPr lang="fr-FR" altLang="zh-TW" sz="1200" dirty="0">
                        <a:ln>
                          <a:noFill/>
                        </a:ln>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82051">
                <a:tc>
                  <a:txBody>
                    <a:bodyPr/>
                    <a:lstStyle/>
                    <a:p>
                      <a:pPr marL="0" marR="39370" lvl="0" indent="0" algn="l" defTabSz="914400" rtl="0" eaLnBrk="1" fontAlgn="auto" latinLnBrk="0" hangingPunct="1">
                        <a:lnSpc>
                          <a:spcPct val="103000"/>
                        </a:lnSpc>
                        <a:spcBef>
                          <a:spcPts val="10"/>
                        </a:spcBef>
                        <a:spcAft>
                          <a:spcPts val="0"/>
                        </a:spcAft>
                        <a:buClrTx/>
                        <a:buSzTx/>
                        <a:buFont typeface="Wingdings"/>
                        <a:buNone/>
                        <a:tabLst>
                          <a:tab pos="219075" algn="l"/>
                        </a:tabLst>
                        <a:defRPr/>
                      </a:pPr>
                      <a:r>
                        <a:rPr lang="en-US" altLang="zh-CN" sz="1200" dirty="0"/>
                        <a:t>M1/M2 &amp; M1/M2 Pro &amp; M1/M2 Max with special firmware</a:t>
                      </a:r>
                      <a:endParaRPr lang="en-US" altLang="zh-TW" sz="1200" dirty="0">
                        <a:ln>
                          <a:noFill/>
                        </a:ln>
                        <a:solidFill>
                          <a:schemeClr val="tx1"/>
                        </a:solidFill>
                        <a:effectLst/>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39370" lvl="0" indent="0" algn="ctr" defTabSz="914400" rtl="0" eaLnBrk="1" fontAlgn="auto" latinLnBrk="0" hangingPunct="1">
                        <a:lnSpc>
                          <a:spcPct val="103000"/>
                        </a:lnSpc>
                        <a:spcBef>
                          <a:spcPts val="10"/>
                        </a:spcBef>
                        <a:spcAft>
                          <a:spcPts val="0"/>
                        </a:spcAft>
                        <a:buClrTx/>
                        <a:buSzTx/>
                        <a:buFontTx/>
                        <a:buNone/>
                        <a:tabLst>
                          <a:tab pos="219075" algn="l"/>
                        </a:tabLst>
                        <a:defRPr/>
                      </a:pPr>
                      <a:r>
                        <a:rPr lang="en-US" altLang="zh-TW" sz="1200" b="0" kern="1200" dirty="0">
                          <a:ln>
                            <a:noFill/>
                          </a:ln>
                          <a:solidFill>
                            <a:schemeClr val="tx1"/>
                          </a:solidFill>
                          <a:effectLst/>
                        </a:rPr>
                        <a:t>3840 x 2160 @12</a:t>
                      </a:r>
                      <a:r>
                        <a:rPr lang="en-US" altLang="zh-CN" sz="1200" b="0" kern="1200" dirty="0">
                          <a:ln>
                            <a:noFill/>
                          </a:ln>
                          <a:solidFill>
                            <a:schemeClr val="tx1"/>
                          </a:solidFill>
                          <a:effectLst/>
                        </a:rPr>
                        <a:t>0</a:t>
                      </a:r>
                      <a:r>
                        <a:rPr lang="en-US" altLang="zh-TW" sz="1200" b="0" kern="1200" dirty="0">
                          <a:ln>
                            <a:noFill/>
                          </a:ln>
                          <a:solidFill>
                            <a:schemeClr val="tx1"/>
                          </a:solidFill>
                          <a:effectLst/>
                        </a:rPr>
                        <a:t>Hz</a:t>
                      </a:r>
                      <a:endParaRPr lang="en-US" altLang="zh-TW" sz="1200" b="0" kern="1200" dirty="0">
                        <a:ln>
                          <a:noFill/>
                        </a:ln>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3063538"/>
                  </a:ext>
                </a:extLst>
              </a:tr>
              <a:tr h="382051">
                <a:tc>
                  <a:txBody>
                    <a:bodyPr/>
                    <a:lstStyle/>
                    <a:p>
                      <a:pPr marL="0" marR="39370" lvl="0" indent="0" algn="l" defTabSz="914400" rtl="0" eaLnBrk="1" fontAlgn="auto" latinLnBrk="0" hangingPunct="1">
                        <a:lnSpc>
                          <a:spcPct val="103000"/>
                        </a:lnSpc>
                        <a:spcBef>
                          <a:spcPts val="10"/>
                        </a:spcBef>
                        <a:spcAft>
                          <a:spcPts val="0"/>
                        </a:spcAft>
                        <a:buClrTx/>
                        <a:buSzTx/>
                        <a:buFont typeface="Wingdings"/>
                        <a:buNone/>
                        <a:tabLst>
                          <a:tab pos="219075" algn="l"/>
                        </a:tabLst>
                        <a:defRPr/>
                      </a:pPr>
                      <a:r>
                        <a:rPr lang="en-US" altLang="zh-CN" sz="1200" dirty="0"/>
                        <a:t>M3/M4 &amp; M3/M4 Pro &amp; M3/M4 Max with special firmware</a:t>
                      </a:r>
                      <a:endParaRPr lang="en-US" altLang="zh-TW" sz="1200" dirty="0">
                        <a:ln>
                          <a:noFill/>
                        </a:ln>
                        <a:solidFill>
                          <a:schemeClr val="tx1"/>
                        </a:solidFill>
                        <a:effectLst/>
                        <a:latin typeface="+mn-lt"/>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39370" lvl="0" indent="0" algn="ctr" defTabSz="914400" rtl="0" eaLnBrk="1" fontAlgn="auto" latinLnBrk="0" hangingPunct="1">
                        <a:lnSpc>
                          <a:spcPct val="103000"/>
                        </a:lnSpc>
                        <a:spcBef>
                          <a:spcPts val="10"/>
                        </a:spcBef>
                        <a:spcAft>
                          <a:spcPts val="0"/>
                        </a:spcAft>
                        <a:buClrTx/>
                        <a:buSzTx/>
                        <a:buFontTx/>
                        <a:buNone/>
                        <a:tabLst>
                          <a:tab pos="219075" algn="l"/>
                        </a:tabLst>
                        <a:defRPr/>
                      </a:pPr>
                      <a:r>
                        <a:rPr lang="en-US" altLang="zh-TW" sz="1200" b="0" kern="1200" dirty="0">
                          <a:ln>
                            <a:noFill/>
                          </a:ln>
                          <a:solidFill>
                            <a:schemeClr val="tx1"/>
                          </a:solidFill>
                          <a:effectLst/>
                        </a:rPr>
                        <a:t>3840 x 2160 @</a:t>
                      </a:r>
                      <a:r>
                        <a:rPr lang="en-US" altLang="zh-CN" sz="1200" b="0" kern="1200" dirty="0">
                          <a:ln>
                            <a:noFill/>
                          </a:ln>
                          <a:solidFill>
                            <a:schemeClr val="tx1"/>
                          </a:solidFill>
                          <a:effectLst/>
                        </a:rPr>
                        <a:t>240</a:t>
                      </a:r>
                      <a:r>
                        <a:rPr lang="en-US" altLang="zh-TW" sz="1200" b="0" kern="1200" dirty="0">
                          <a:ln>
                            <a:noFill/>
                          </a:ln>
                          <a:solidFill>
                            <a:schemeClr val="tx1"/>
                          </a:solidFill>
                          <a:effectLst/>
                        </a:rPr>
                        <a:t>Hz</a:t>
                      </a:r>
                      <a:endParaRPr lang="en-US" altLang="zh-TW" sz="1200" b="0" kern="1200" dirty="0">
                        <a:ln>
                          <a:noFill/>
                        </a:ln>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2761154"/>
                  </a:ext>
                </a:extLst>
              </a:tr>
            </a:tbl>
          </a:graphicData>
        </a:graphic>
      </p:graphicFrame>
      <p:pic>
        <p:nvPicPr>
          <p:cNvPr id="5" name="图片 4">
            <a:extLst>
              <a:ext uri="{FF2B5EF4-FFF2-40B4-BE49-F238E27FC236}">
                <a16:creationId xmlns:a16="http://schemas.microsoft.com/office/drawing/2014/main" id="{AF5938E8-A530-34A0-1D83-B65549CCE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946" y="1568450"/>
            <a:ext cx="5120916" cy="3023366"/>
          </a:xfrm>
          <a:prstGeom prst="rect">
            <a:avLst/>
          </a:prstGeom>
        </p:spPr>
      </p:pic>
    </p:spTree>
    <p:extLst>
      <p:ext uri="{BB962C8B-B14F-4D97-AF65-F5344CB8AC3E}">
        <p14:creationId xmlns:p14="http://schemas.microsoft.com/office/powerpoint/2010/main" val="79000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35423-8542-2CEF-411D-63E1CF3AE1B2}"/>
              </a:ext>
            </a:extLst>
          </p:cNvPr>
          <p:cNvSpPr>
            <a:spLocks noGrp="1"/>
          </p:cNvSpPr>
          <p:nvPr>
            <p:ph type="title"/>
          </p:nvPr>
        </p:nvSpPr>
        <p:spPr>
          <a:xfrm>
            <a:off x="831850" y="3103563"/>
            <a:ext cx="10515600" cy="719137"/>
          </a:xfrm>
        </p:spPr>
        <p:txBody>
          <a:bodyPr/>
          <a:lstStyle/>
          <a:p>
            <a:r>
              <a:rPr lang="en-US" altLang="zh-CN" sz="6000" dirty="0"/>
              <a:t>Thanks!</a:t>
            </a:r>
            <a:endParaRPr lang="zh-CN" altLang="en-US" sz="6000" dirty="0"/>
          </a:p>
        </p:txBody>
      </p:sp>
    </p:spTree>
    <p:extLst>
      <p:ext uri="{BB962C8B-B14F-4D97-AF65-F5344CB8AC3E}">
        <p14:creationId xmlns:p14="http://schemas.microsoft.com/office/powerpoint/2010/main" val="4096905622"/>
      </p:ext>
    </p:extLst>
  </p:cSld>
  <p:clrMapOvr>
    <a:masterClrMapping/>
  </p:clrMapOvr>
</p:sld>
</file>

<file path=ppt/theme/theme1.xml><?xml version="1.0" encoding="utf-8"?>
<a:theme xmlns:a="http://schemas.openxmlformats.org/drawingml/2006/main" name="Office 主题​​">
  <a:themeElements>
    <a:clrScheme name="Genixlinks">
      <a:dk1>
        <a:srgbClr val="0C2D3C"/>
      </a:dk1>
      <a:lt1>
        <a:srgbClr val="FFFFFF"/>
      </a:lt1>
      <a:dk2>
        <a:srgbClr val="0C2D3C"/>
      </a:dk2>
      <a:lt2>
        <a:srgbClr val="FFFFFF"/>
      </a:lt2>
      <a:accent1>
        <a:srgbClr val="0F98DC"/>
      </a:accent1>
      <a:accent2>
        <a:srgbClr val="0FCBDC"/>
      </a:accent2>
      <a:accent3>
        <a:srgbClr val="0FBADC"/>
      </a:accent3>
      <a:accent4>
        <a:srgbClr val="0FA9DC"/>
      </a:accent4>
      <a:accent5>
        <a:srgbClr val="0F87DC"/>
      </a:accent5>
      <a:accent6>
        <a:srgbClr val="0F87DC"/>
      </a:accent6>
      <a:hlink>
        <a:srgbClr val="0563C1"/>
      </a:hlink>
      <a:folHlink>
        <a:srgbClr val="DCBA0F"/>
      </a:folHlink>
    </a:clrScheme>
    <a:fontScheme name="Genixlinks">
      <a:majorFont>
        <a:latin typeface="Roboto"/>
        <a:ea typeface="微软雅黑"/>
        <a:cs typeface=""/>
      </a:majorFont>
      <a:minorFont>
        <a:latin typeface="Roboto"/>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1614</TotalTime>
  <Words>282</Words>
  <Application>Microsoft Office PowerPoint</Application>
  <PresentationFormat>宽屏</PresentationFormat>
  <Paragraphs>75</Paragraphs>
  <Slides>8</Slides>
  <Notes>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8</vt:i4>
      </vt:variant>
    </vt:vector>
  </HeadingPairs>
  <TitlesOfParts>
    <vt:vector size="14" baseType="lpstr">
      <vt:lpstr>等线</vt:lpstr>
      <vt:lpstr>Arial</vt:lpstr>
      <vt:lpstr>Roboto</vt:lpstr>
      <vt:lpstr>Roboto Light</vt:lpstr>
      <vt:lpstr>Wingdings</vt:lpstr>
      <vt:lpstr>Office 主题​​</vt:lpstr>
      <vt:lpstr>Active 8K HDMI Repeater</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Demi</dc:creator>
  <cp:lastModifiedBy>Demi</cp:lastModifiedBy>
  <cp:revision>123</cp:revision>
  <dcterms:created xsi:type="dcterms:W3CDTF">2024-05-24T08:32:20Z</dcterms:created>
  <dcterms:modified xsi:type="dcterms:W3CDTF">2025-09-10T06:30:47Z</dcterms:modified>
</cp:coreProperties>
</file>